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8E1678-21DD-40A6-AA19-505C4F1DA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A5C8889-79BB-4CF5-8130-2B867599D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4B83DEB-99CA-4142-AB8E-DFA6BD7C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24E298-CD93-4541-B0C2-453D86852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C51032-B4FF-4394-AA13-DA58F4639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85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FE322A-28DB-4290-A702-4F9D5402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C5FF2B-EDE9-469B-AB29-B28959B64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2F8FD9-DF67-497D-951E-31C72EB32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0857CE-024B-4146-BBBD-0E3E702E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A4AF40-D228-43E2-AD91-23C4573FA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394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0BD3F1-5653-4C9D-85D3-7F3BA8461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26A9651-8E4F-4A0F-A845-0B571F252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4E2A549-64F2-4E9A-9A0E-5F6E94D4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E21FD3-EC98-4F7E-8063-CBCEE745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1A2D5E-81A8-48C5-84C3-53E64B83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894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119870-2566-4CCC-ADAC-0EF102030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0F6E09-1CD8-4E9D-8046-FB75DBB6D5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38C3A16-5F6B-4F36-9B7C-DC6A2EF91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3F66F2F-9EA3-409B-BF89-31B87362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608ACC9-1C63-4FDD-91AD-86408B3CA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461467C-A50F-49E5-8438-BC44C0BA4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900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B50EE4-23F1-4D36-AFC2-3EF157F82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DC9C605-F496-4AD3-93FA-F2EB4B2C1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3821B1B-89E0-445E-8CF1-94B2E5E8C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BAFB4DA-A03D-4B51-B1F9-037A478B7D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40DF96E-6A07-4362-AC3F-6F51D398BF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1C39A96-0238-4B4D-A260-3CE81D393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96074C7-0E65-4193-A23E-315A222BD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A126AE5-4995-4FE4-B86D-8E76BAB0C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524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196F13-710E-4AEE-A068-FE202D331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A84B2FD-DDDD-4EAC-B005-BCA90230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9AC15F3-EA34-4E91-9DB8-F7C1DB58A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5D6642A-8C73-4037-8DE3-14E839C20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96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9A5D540-EE64-4194-8464-83ED97189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D7AEBB6-F201-430B-BBD3-3822BF32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F7FEAB5-A03C-462E-AF50-43137301C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90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5C1B09-7947-43C7-B51D-F876B99E1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93A044-D6F6-4192-8CC5-138684325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18EC8B0-20F7-496C-AE21-58134049D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9905044-F607-472C-8A9A-155D22245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C596CD-5CD6-4A4B-9635-16B5BB13C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620A55-840E-481F-ABE5-8E1BB1537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401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38883E-1BCD-42D5-ADEA-909D0600C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6E63919-3F65-4420-A7FB-E6F8136464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DE297E0-962F-4E71-BFA7-7DBD2B8C5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7AE4F6F-7F23-47A0-836F-F67232DEC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EE7195F-44C9-4EA3-8AF1-E4F463D06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D8B6E7-5342-4CD7-99A6-C4238ED5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22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2DC05D-71D9-408C-96F8-4F3DEE9D3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C79F2DE-4B95-4449-8F4A-E44B937CD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1780EB-B1B9-4247-866B-27A60CB48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D01DC9-01FC-45D7-B76F-A426D8BDC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59B418-270F-4475-AB20-7356E1A98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83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15697D9-7C49-44F3-AD6A-D04419030D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ED2DFCD-C29D-4920-BAF5-920A60D11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CEBC04-77B7-4E72-A528-266668DF0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D64F99-3E66-461B-B745-F81D32EF1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C0EEF8E-138D-4A86-BECC-B7DAC772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92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A7B0428-EAAD-45D8-A1F8-55110C0D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00FED5A-AF27-4B7D-8DF2-E0FB1F7BE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20749A-0702-47AA-B8CC-070C7CE1FD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9936F-5C6B-471B-AA08-39D8937C7FB4}" type="datetimeFigureOut">
              <a:rPr lang="ko-KR" altLang="en-US" smtClean="0"/>
              <a:t>2019-10-22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210D61-0F55-4506-BB5F-B251A8B57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A255FE8-1B23-4292-9F68-86608E98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CA336-E005-469F-A0CC-762E9EB2C8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81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etax@chipsen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searchad.naver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FEA14B-7779-4E7D-BF20-E960A2115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13784"/>
          </a:xfrm>
        </p:spPr>
        <p:txBody>
          <a:bodyPr/>
          <a:lstStyle/>
          <a:p>
            <a:r>
              <a:rPr lang="ko-KR" altLang="en-US" dirty="0"/>
              <a:t>온라인 관리 및 </a:t>
            </a:r>
            <a:r>
              <a:rPr lang="en-US" altLang="ko-KR" dirty="0"/>
              <a:t>ERP</a:t>
            </a:r>
            <a:r>
              <a:rPr lang="ko-KR" altLang="en-US" dirty="0"/>
              <a:t> 입력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AC419C4-24C9-42C4-B810-2783A3852E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4125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531D4F7-70E3-4F2B-8A18-6E34CC903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673" y="664258"/>
            <a:ext cx="12192000" cy="5673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700" dirty="0"/>
              <a:t>온라인 주문 처리</a:t>
            </a:r>
            <a:endParaRPr lang="en-US" altLang="ko-KR" sz="17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①온라인 사이트 신규주문 확인</a:t>
            </a:r>
            <a:r>
              <a:rPr lang="en-US" altLang="ko-KR" sz="1200" dirty="0"/>
              <a:t>-&gt; ②ERP </a:t>
            </a:r>
            <a:r>
              <a:rPr lang="ko-KR" altLang="en-US" sz="1200" dirty="0"/>
              <a:t>매출 전표 입력 </a:t>
            </a:r>
            <a:r>
              <a:rPr lang="en-US" altLang="ko-KR" sz="1200" dirty="0"/>
              <a:t>-&gt; ③</a:t>
            </a:r>
            <a:r>
              <a:rPr lang="ko-KR" altLang="en-US" sz="1200" dirty="0" err="1"/>
              <a:t>놉스</a:t>
            </a:r>
            <a:r>
              <a:rPr lang="ko-KR" altLang="en-US" sz="1200" dirty="0"/>
              <a:t> 출고 요청</a:t>
            </a:r>
            <a:r>
              <a:rPr lang="en-US" altLang="ko-KR" sz="1200" dirty="0"/>
              <a:t> </a:t>
            </a:r>
            <a:r>
              <a:rPr lang="ko-KR" altLang="en-US" sz="1200" dirty="0"/>
              <a:t>게시글 작성 </a:t>
            </a:r>
            <a:r>
              <a:rPr lang="en-US" altLang="ko-KR" sz="1200" dirty="0"/>
              <a:t>-&gt; ④</a:t>
            </a:r>
            <a:r>
              <a:rPr lang="ko-KR" altLang="en-US" sz="1200" dirty="0"/>
              <a:t>온라인 사이트 주문확인 처리 </a:t>
            </a:r>
            <a:r>
              <a:rPr lang="en-US" altLang="ko-KR" sz="1200" dirty="0"/>
              <a:t>-&gt; ⑤</a:t>
            </a:r>
            <a:r>
              <a:rPr lang="ko-KR" altLang="en-US" sz="1200" dirty="0"/>
              <a:t>송장번호 입력 </a:t>
            </a:r>
            <a:r>
              <a:rPr lang="en-US" altLang="ko-KR" sz="1200" dirty="0"/>
              <a:t>,</a:t>
            </a:r>
            <a:r>
              <a:rPr lang="ko-KR" altLang="en-US" sz="1200" dirty="0"/>
              <a:t>발송처리</a:t>
            </a:r>
            <a:r>
              <a:rPr lang="en-US" altLang="ko-KR" sz="1200" dirty="0"/>
              <a:t> </a:t>
            </a:r>
          </a:p>
          <a:p>
            <a:pPr marL="0" indent="0">
              <a:buNone/>
            </a:pPr>
            <a:r>
              <a:rPr lang="en-US" altLang="ko-KR" sz="1200" dirty="0"/>
              <a:t>* </a:t>
            </a:r>
            <a:r>
              <a:rPr lang="ko-KR" altLang="en-US" sz="1200" dirty="0"/>
              <a:t>주문 건 출고 마감 시간은 </a:t>
            </a:r>
            <a:r>
              <a:rPr lang="en-US" altLang="ko-KR" sz="1200" dirty="0"/>
              <a:t>5</a:t>
            </a:r>
            <a:r>
              <a:rPr lang="ko-KR" altLang="en-US" sz="1200" dirty="0"/>
              <a:t>시</a:t>
            </a:r>
            <a:r>
              <a:rPr lang="en-US" altLang="ko-KR" sz="1200" dirty="0"/>
              <a:t>, </a:t>
            </a:r>
            <a:r>
              <a:rPr lang="ko-KR" altLang="en-US" sz="1200" dirty="0"/>
              <a:t>이후 주문 건은 익일 처리 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400" b="1" dirty="0"/>
              <a:t>① 온라인 사이트 신규주문 확인</a:t>
            </a:r>
            <a:endParaRPr lang="en-US" altLang="ko-KR" sz="1400" b="1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>
                <a:solidFill>
                  <a:srgbClr val="0070C0"/>
                </a:solidFill>
              </a:rPr>
              <a:t>옥션</a:t>
            </a:r>
            <a:r>
              <a:rPr lang="en-US" altLang="ko-KR" sz="1200" dirty="0">
                <a:solidFill>
                  <a:srgbClr val="0070C0"/>
                </a:solidFill>
              </a:rPr>
              <a:t>/G</a:t>
            </a:r>
            <a:r>
              <a:rPr lang="ko-KR" altLang="en-US" sz="1200" dirty="0">
                <a:solidFill>
                  <a:srgbClr val="0070C0"/>
                </a:solidFill>
              </a:rPr>
              <a:t>마켓 </a:t>
            </a:r>
            <a:r>
              <a:rPr lang="en-US" altLang="ko-KR" sz="1200" dirty="0"/>
              <a:t>: </a:t>
            </a:r>
            <a:r>
              <a:rPr lang="ko-KR" altLang="en-US" sz="1200" dirty="0"/>
              <a:t>신규주문 </a:t>
            </a:r>
            <a:r>
              <a:rPr lang="en-US" altLang="ko-KR" sz="1200" dirty="0"/>
              <a:t>-&gt; </a:t>
            </a:r>
            <a:r>
              <a:rPr lang="ko-KR" altLang="en-US" sz="1200" dirty="0"/>
              <a:t>주문 확인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>
                <a:solidFill>
                  <a:srgbClr val="0070C0"/>
                </a:solidFill>
              </a:rPr>
              <a:t>11</a:t>
            </a:r>
            <a:r>
              <a:rPr lang="ko-KR" altLang="en-US" sz="1200" dirty="0">
                <a:solidFill>
                  <a:srgbClr val="0070C0"/>
                </a:solidFill>
              </a:rPr>
              <a:t>번가 </a:t>
            </a:r>
            <a:r>
              <a:rPr lang="en-US" altLang="ko-KR" sz="1200" dirty="0"/>
              <a:t>: </a:t>
            </a:r>
            <a:r>
              <a:rPr lang="ko-KR" altLang="en-US" sz="1200" dirty="0"/>
              <a:t>주문</a:t>
            </a:r>
            <a:r>
              <a:rPr lang="en-US" altLang="ko-KR" sz="1200" dirty="0"/>
              <a:t>/</a:t>
            </a:r>
            <a:r>
              <a:rPr lang="ko-KR" altLang="en-US" sz="1200" dirty="0"/>
              <a:t>클레임 현황 </a:t>
            </a:r>
            <a:r>
              <a:rPr lang="en-US" altLang="ko-KR" sz="1200" dirty="0"/>
              <a:t>– </a:t>
            </a:r>
            <a:r>
              <a:rPr lang="ko-KR" altLang="en-US" sz="1200" dirty="0"/>
              <a:t>결제완료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>
                <a:solidFill>
                  <a:srgbClr val="0070C0"/>
                </a:solidFill>
              </a:rPr>
              <a:t>인터파크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/>
              <a:t>주문</a:t>
            </a:r>
            <a:r>
              <a:rPr lang="en-US" altLang="ko-KR" sz="1200" dirty="0"/>
              <a:t>/</a:t>
            </a:r>
            <a:r>
              <a:rPr lang="ko-KR" altLang="en-US" sz="1200" dirty="0"/>
              <a:t>클레임 현황 </a:t>
            </a:r>
            <a:r>
              <a:rPr lang="en-US" altLang="ko-KR" sz="1200" dirty="0"/>
              <a:t>- </a:t>
            </a:r>
            <a:r>
              <a:rPr lang="ko-KR" altLang="en-US" sz="1200" dirty="0"/>
              <a:t>신규주문</a:t>
            </a:r>
            <a:r>
              <a:rPr lang="en-US" altLang="ko-KR" sz="1200" dirty="0"/>
              <a:t>- </a:t>
            </a:r>
            <a:r>
              <a:rPr lang="ko-KR" altLang="en-US" sz="1200" dirty="0"/>
              <a:t>조회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>
                <a:solidFill>
                  <a:srgbClr val="0070C0"/>
                </a:solidFill>
              </a:rPr>
              <a:t>스마트스토어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/>
              <a:t>신규주문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 err="1">
                <a:solidFill>
                  <a:srgbClr val="0070C0"/>
                </a:solidFill>
              </a:rPr>
              <a:t>오토인프라</a:t>
            </a:r>
            <a:r>
              <a:rPr lang="en-US" altLang="ko-KR" sz="1200" dirty="0">
                <a:solidFill>
                  <a:srgbClr val="0070C0"/>
                </a:solidFill>
              </a:rPr>
              <a:t>,</a:t>
            </a:r>
            <a:r>
              <a:rPr lang="ko-KR" altLang="en-US" sz="1200" dirty="0">
                <a:solidFill>
                  <a:srgbClr val="0070C0"/>
                </a:solidFill>
              </a:rPr>
              <a:t> 커넥터몰</a:t>
            </a:r>
            <a:r>
              <a:rPr lang="en-US" altLang="ko-KR" sz="1200" dirty="0">
                <a:solidFill>
                  <a:srgbClr val="0070C0"/>
                </a:solidFill>
              </a:rPr>
              <a:t> </a:t>
            </a:r>
            <a:r>
              <a:rPr lang="ko-KR" altLang="en-US" sz="1200" dirty="0"/>
              <a:t> 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상품준비중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                 </a:t>
            </a:r>
            <a:r>
              <a:rPr lang="ko-KR" altLang="en-US" sz="1200" dirty="0" err="1"/>
              <a:t>입금전</a:t>
            </a:r>
            <a:r>
              <a:rPr lang="ko-KR" altLang="en-US" sz="1200" dirty="0"/>
              <a:t> </a:t>
            </a:r>
            <a:r>
              <a:rPr lang="en-US" altLang="ko-KR" sz="1200" dirty="0"/>
              <a:t>-&gt; </a:t>
            </a:r>
            <a:r>
              <a:rPr lang="ko-KR" altLang="en-US" sz="1200" dirty="0"/>
              <a:t>구매자가 무통장입금으로 주문함</a:t>
            </a:r>
            <a:r>
              <a:rPr lang="en-US" altLang="ko-KR" sz="1200" dirty="0"/>
              <a:t>. </a:t>
            </a:r>
            <a:r>
              <a:rPr lang="ko-KR" altLang="en-US" sz="1200" dirty="0" err="1"/>
              <a:t>놉스</a:t>
            </a:r>
            <a:r>
              <a:rPr lang="ko-KR" altLang="en-US" sz="1200" dirty="0"/>
              <a:t> 입금내역 대화창에서 입금 확인이 되면 입금 확인 버튼 클릭</a:t>
            </a:r>
            <a:r>
              <a:rPr lang="en-US" altLang="ko-KR" sz="1200" dirty="0"/>
              <a:t> – </a:t>
            </a:r>
            <a:r>
              <a:rPr lang="ko-KR" altLang="en-US" sz="1200" dirty="0" err="1"/>
              <a:t>상품준비중으로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넘어감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                                          </a:t>
            </a:r>
            <a:r>
              <a:rPr lang="ko-KR" altLang="en-US" sz="1200" dirty="0"/>
              <a:t> 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15032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DDDF84-89EB-4156-ABE4-9507F062B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973" y="805343"/>
            <a:ext cx="11141279" cy="537162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ko-KR" sz="5600" b="1" dirty="0"/>
              <a:t>②ERP </a:t>
            </a:r>
            <a:r>
              <a:rPr lang="ko-KR" altLang="en-US" sz="5600" b="1" dirty="0"/>
              <a:t>매출 전표 입력</a:t>
            </a:r>
            <a:endParaRPr lang="en-US" altLang="ko-KR" sz="5600" b="1" dirty="0"/>
          </a:p>
          <a:p>
            <a:pPr marL="0" indent="0">
              <a:buNone/>
            </a:pPr>
            <a:endParaRPr lang="en-US" altLang="ko-KR" sz="4400" dirty="0"/>
          </a:p>
          <a:p>
            <a:pPr marL="0" indent="0">
              <a:buNone/>
            </a:pPr>
            <a:r>
              <a:rPr lang="ko-KR" altLang="en-US" sz="4400" dirty="0"/>
              <a:t>재고</a:t>
            </a:r>
            <a:r>
              <a:rPr lang="en-US" altLang="ko-KR" sz="4400" dirty="0"/>
              <a:t>1 – </a:t>
            </a:r>
            <a:r>
              <a:rPr lang="ko-KR" altLang="en-US" sz="4400" dirty="0"/>
              <a:t>영업관리 </a:t>
            </a:r>
            <a:r>
              <a:rPr lang="en-US" altLang="ko-KR" sz="4400" dirty="0"/>
              <a:t>- </a:t>
            </a:r>
            <a:r>
              <a:rPr lang="ko-KR" altLang="en-US" sz="4400" dirty="0"/>
              <a:t>판매입력</a:t>
            </a:r>
            <a:endParaRPr lang="en-US" altLang="ko-KR" sz="4400" dirty="0"/>
          </a:p>
          <a:p>
            <a:pPr marL="0" indent="0">
              <a:buNone/>
            </a:pPr>
            <a:endParaRPr lang="en-US" altLang="ko-KR" sz="4400" dirty="0"/>
          </a:p>
          <a:p>
            <a:pPr marL="0" indent="0">
              <a:buNone/>
            </a:pPr>
            <a:r>
              <a:rPr lang="en-US" altLang="ko-KR" sz="4400" dirty="0"/>
              <a:t>.</a:t>
            </a:r>
            <a:r>
              <a:rPr lang="ko-KR" altLang="en-US" sz="4400" dirty="0"/>
              <a:t>거래처 </a:t>
            </a:r>
            <a:r>
              <a:rPr lang="en-US" altLang="ko-KR" sz="4400" dirty="0"/>
              <a:t>: </a:t>
            </a:r>
            <a:r>
              <a:rPr lang="ko-KR" altLang="en-US" sz="4400" dirty="0"/>
              <a:t>해당 온라인 사이트 입력 후  </a:t>
            </a:r>
            <a:r>
              <a:rPr lang="en-US" altLang="ko-KR" sz="4400" dirty="0"/>
              <a:t>‘– </a:t>
            </a:r>
            <a:r>
              <a:rPr lang="ko-KR" altLang="en-US" sz="4400" dirty="0"/>
              <a:t>주문자명 입력</a:t>
            </a:r>
            <a:r>
              <a:rPr lang="en-US" altLang="ko-KR" sz="4400" dirty="0"/>
              <a:t>’ ex)</a:t>
            </a:r>
            <a:r>
              <a:rPr lang="ko-KR" altLang="en-US" sz="4400" dirty="0" err="1"/>
              <a:t>에스케이플래닛</a:t>
            </a:r>
            <a:r>
              <a:rPr lang="ko-KR" altLang="en-US" sz="4400" dirty="0"/>
              <a:t>㈜</a:t>
            </a:r>
            <a:r>
              <a:rPr lang="en-US" altLang="ko-KR" sz="4400" dirty="0"/>
              <a:t>-</a:t>
            </a:r>
            <a:r>
              <a:rPr lang="ko-KR" altLang="en-US" sz="4400" dirty="0"/>
              <a:t>최선임</a:t>
            </a:r>
            <a:endParaRPr lang="en-US" altLang="ko-KR" sz="4400" dirty="0"/>
          </a:p>
          <a:p>
            <a:pPr marL="0" indent="0">
              <a:buNone/>
            </a:pPr>
            <a:r>
              <a:rPr lang="en-US" altLang="ko-KR" sz="4400" dirty="0"/>
              <a:t>.</a:t>
            </a:r>
            <a:r>
              <a:rPr lang="ko-KR" altLang="en-US" sz="4400" dirty="0"/>
              <a:t>출하창고 </a:t>
            </a:r>
            <a:r>
              <a:rPr lang="en-US" altLang="ko-KR" sz="4400" dirty="0"/>
              <a:t>: </a:t>
            </a:r>
            <a:r>
              <a:rPr lang="ko-KR" altLang="en-US" sz="4400" dirty="0"/>
              <a:t>매장</a:t>
            </a:r>
            <a:r>
              <a:rPr lang="en-US" altLang="ko-KR" sz="4400" dirty="0"/>
              <a:t>, </a:t>
            </a:r>
            <a:r>
              <a:rPr lang="ko-KR" altLang="en-US" sz="4400" dirty="0"/>
              <a:t>만약 매장에 재고가 없어 사무실 출고 시 본사</a:t>
            </a:r>
            <a:endParaRPr lang="en-US" altLang="ko-KR" sz="4400" dirty="0"/>
          </a:p>
          <a:p>
            <a:pPr marL="0" indent="0">
              <a:buNone/>
            </a:pPr>
            <a:r>
              <a:rPr lang="en-US" altLang="ko-KR" sz="4400" dirty="0"/>
              <a:t>.</a:t>
            </a:r>
            <a:r>
              <a:rPr lang="ko-KR" altLang="en-US" sz="4400" dirty="0"/>
              <a:t>거래유형</a:t>
            </a:r>
            <a:r>
              <a:rPr lang="en-US" altLang="ko-KR" sz="4400" dirty="0"/>
              <a:t>: </a:t>
            </a:r>
            <a:r>
              <a:rPr lang="ko-KR" altLang="en-US" sz="4400" dirty="0"/>
              <a:t>오픈마켓 </a:t>
            </a:r>
            <a:r>
              <a:rPr lang="en-US" altLang="ko-KR" sz="4400" dirty="0"/>
              <a:t>-&gt; </a:t>
            </a:r>
            <a:r>
              <a:rPr lang="ko-KR" altLang="en-US" sz="4400" dirty="0"/>
              <a:t>카드 </a:t>
            </a:r>
            <a:r>
              <a:rPr lang="en-US" altLang="ko-KR" sz="4400" dirty="0"/>
              <a:t>(11</a:t>
            </a:r>
            <a:r>
              <a:rPr lang="ko-KR" altLang="en-US" sz="4400" dirty="0"/>
              <a:t>번가는 주문내역에 증빙서류요청 현금영수증이 있으면 현금영수증으로 입력</a:t>
            </a:r>
            <a:r>
              <a:rPr lang="en-US" altLang="ko-KR" sz="4400" dirty="0"/>
              <a:t>) </a:t>
            </a:r>
          </a:p>
          <a:p>
            <a:pPr marL="0" indent="0">
              <a:buNone/>
            </a:pPr>
            <a:r>
              <a:rPr lang="en-US" altLang="ko-KR" sz="4400" dirty="0"/>
              <a:t>      </a:t>
            </a:r>
            <a:r>
              <a:rPr lang="ko-KR" altLang="en-US" sz="4400" dirty="0" err="1"/>
              <a:t>자사몰</a:t>
            </a:r>
            <a:r>
              <a:rPr lang="ko-KR" altLang="en-US" sz="4400" dirty="0"/>
              <a:t> </a:t>
            </a:r>
            <a:r>
              <a:rPr lang="en-US" altLang="ko-KR" sz="4400" dirty="0"/>
              <a:t>-&gt; </a:t>
            </a:r>
            <a:r>
              <a:rPr lang="ko-KR" altLang="en-US" sz="4400" dirty="0"/>
              <a:t>네이버페이를 통해 주문 시 </a:t>
            </a:r>
            <a:r>
              <a:rPr lang="en-US" altLang="ko-KR" sz="4400" dirty="0"/>
              <a:t>: </a:t>
            </a:r>
            <a:r>
              <a:rPr lang="ko-KR" altLang="en-US" sz="4400" dirty="0"/>
              <a:t>카드 </a:t>
            </a:r>
            <a:endParaRPr lang="en-US" altLang="ko-KR" sz="4400" dirty="0"/>
          </a:p>
          <a:p>
            <a:pPr marL="0" indent="0">
              <a:buNone/>
            </a:pPr>
            <a:r>
              <a:rPr lang="ko-KR" altLang="en-US" sz="4400" dirty="0"/>
              <a:t>      무통장 입금 시 </a:t>
            </a:r>
            <a:r>
              <a:rPr lang="en-US" altLang="ko-KR" sz="4400" dirty="0"/>
              <a:t>:  a.</a:t>
            </a:r>
            <a:r>
              <a:rPr lang="ko-KR" altLang="en-US" sz="4400" dirty="0">
                <a:solidFill>
                  <a:srgbClr val="FF0000"/>
                </a:solidFill>
              </a:rPr>
              <a:t>세금계산서</a:t>
            </a:r>
            <a:r>
              <a:rPr lang="ko-KR" altLang="en-US" sz="4400" dirty="0"/>
              <a:t> </a:t>
            </a:r>
            <a:r>
              <a:rPr lang="en-US" altLang="ko-KR" sz="4400" dirty="0"/>
              <a:t>:  </a:t>
            </a:r>
            <a:r>
              <a:rPr lang="ko-KR" altLang="en-US" sz="4400" dirty="0"/>
              <a:t>신청 확인 방법 </a:t>
            </a:r>
            <a:r>
              <a:rPr lang="en-US" altLang="ko-KR" sz="4400" dirty="0"/>
              <a:t>-&gt;</a:t>
            </a:r>
            <a:r>
              <a:rPr lang="ko-KR" altLang="en-US" sz="4400" dirty="0"/>
              <a:t>사이트 </a:t>
            </a:r>
            <a:r>
              <a:rPr lang="en-US" altLang="ko-KR" sz="4400" dirty="0"/>
              <a:t>– </a:t>
            </a:r>
            <a:r>
              <a:rPr lang="ko-KR" altLang="en-US" sz="4400" dirty="0"/>
              <a:t>주문관리 </a:t>
            </a:r>
            <a:r>
              <a:rPr lang="en-US" altLang="ko-KR" sz="4400" dirty="0"/>
              <a:t>– </a:t>
            </a:r>
            <a:r>
              <a:rPr lang="ko-KR" altLang="en-US" sz="4400" dirty="0"/>
              <a:t>세금계산서 관리</a:t>
            </a:r>
            <a:r>
              <a:rPr lang="en-US" altLang="ko-KR" sz="4400" dirty="0"/>
              <a:t>(</a:t>
            </a:r>
            <a:r>
              <a:rPr lang="ko-KR" altLang="en-US" sz="4400" dirty="0"/>
              <a:t>업체명</a:t>
            </a:r>
            <a:r>
              <a:rPr lang="en-US" altLang="ko-KR" sz="4400" dirty="0"/>
              <a:t>-</a:t>
            </a:r>
            <a:r>
              <a:rPr lang="ko-KR" altLang="en-US" sz="4400" dirty="0" err="1"/>
              <a:t>오토인프라</a:t>
            </a:r>
            <a:r>
              <a:rPr lang="en-US" altLang="ko-KR" sz="4400" dirty="0"/>
              <a:t>_</a:t>
            </a:r>
            <a:r>
              <a:rPr lang="ko-KR" altLang="en-US" sz="4400" dirty="0"/>
              <a:t>주문자명</a:t>
            </a:r>
            <a:r>
              <a:rPr lang="en-US" altLang="ko-KR" sz="4400" dirty="0"/>
              <a:t>)</a:t>
            </a:r>
            <a:r>
              <a:rPr lang="ko-KR" altLang="en-US" sz="4400" dirty="0"/>
              <a:t> </a:t>
            </a:r>
            <a:r>
              <a:rPr lang="en-US" altLang="ko-KR" sz="4400" dirty="0"/>
              <a:t>– </a:t>
            </a:r>
            <a:r>
              <a:rPr lang="ko-KR" altLang="en-US" sz="4400" dirty="0"/>
              <a:t>발행신청 관리 </a:t>
            </a:r>
            <a:r>
              <a:rPr lang="en-US" altLang="ko-KR" sz="4400" dirty="0"/>
              <a:t>– </a:t>
            </a:r>
            <a:r>
              <a:rPr lang="ko-KR" altLang="en-US" sz="4400" dirty="0"/>
              <a:t>신규업체 시 </a:t>
            </a:r>
            <a:r>
              <a:rPr lang="en-US" altLang="ko-KR" sz="4400" dirty="0"/>
              <a:t>ERP</a:t>
            </a:r>
            <a:r>
              <a:rPr lang="ko-KR" altLang="en-US" sz="4400" dirty="0"/>
              <a:t>에 사업자등록</a:t>
            </a:r>
            <a:endParaRPr lang="en-US" altLang="ko-KR" sz="4400" dirty="0"/>
          </a:p>
          <a:p>
            <a:pPr marL="0" indent="0">
              <a:buNone/>
            </a:pPr>
            <a:r>
              <a:rPr lang="ko-KR" altLang="en-US" sz="4400" dirty="0"/>
              <a:t>                                                                                            </a:t>
            </a:r>
            <a:r>
              <a:rPr lang="en-US" altLang="ko-KR" sz="4400" dirty="0"/>
              <a:t>or </a:t>
            </a:r>
            <a:r>
              <a:rPr lang="ko-KR" altLang="en-US" sz="4400" dirty="0"/>
              <a:t>구매자가 </a:t>
            </a:r>
            <a:r>
              <a:rPr lang="en-US" altLang="ko-KR" sz="4400" dirty="0">
                <a:hlinkClick r:id="rId2"/>
              </a:rPr>
              <a:t>etax@chipsen.com</a:t>
            </a:r>
            <a:r>
              <a:rPr lang="en-US" altLang="ko-KR" sz="4400" dirty="0"/>
              <a:t> </a:t>
            </a:r>
            <a:r>
              <a:rPr lang="ko-KR" altLang="en-US" sz="4400" dirty="0"/>
              <a:t>으로 사업자 등록증 보냄 </a:t>
            </a:r>
            <a:endParaRPr lang="en-US" altLang="ko-KR" sz="4400" dirty="0"/>
          </a:p>
          <a:p>
            <a:pPr marL="0" indent="0">
              <a:buNone/>
            </a:pPr>
            <a:r>
              <a:rPr lang="en-US" altLang="ko-KR" sz="4400" dirty="0"/>
              <a:t>                                                  * ERP</a:t>
            </a:r>
            <a:r>
              <a:rPr lang="ko-KR" altLang="en-US" sz="4400" dirty="0"/>
              <a:t>에 신규사업자 등록 방법</a:t>
            </a:r>
            <a:r>
              <a:rPr lang="en-US" altLang="ko-KR" sz="4400" dirty="0"/>
              <a:t>: </a:t>
            </a:r>
            <a:r>
              <a:rPr lang="ko-KR" altLang="en-US" sz="4400" dirty="0"/>
              <a:t>재고</a:t>
            </a:r>
            <a:r>
              <a:rPr lang="en-US" altLang="ko-KR" sz="4400" dirty="0"/>
              <a:t>1 – </a:t>
            </a:r>
            <a:r>
              <a:rPr lang="ko-KR" altLang="en-US" sz="4400" dirty="0"/>
              <a:t>기초등록 </a:t>
            </a:r>
            <a:r>
              <a:rPr lang="en-US" altLang="ko-KR" sz="4400" dirty="0"/>
              <a:t>– </a:t>
            </a:r>
            <a:r>
              <a:rPr lang="ko-KR" altLang="en-US" sz="4400" dirty="0"/>
              <a:t>거래처등록 </a:t>
            </a:r>
            <a:r>
              <a:rPr lang="en-US" altLang="ko-KR" sz="4400" dirty="0"/>
              <a:t>– </a:t>
            </a:r>
            <a:r>
              <a:rPr lang="ko-KR" altLang="en-US" sz="4400" dirty="0"/>
              <a:t>거래처코드 </a:t>
            </a:r>
            <a:r>
              <a:rPr lang="en-US" altLang="ko-KR" sz="4400" dirty="0"/>
              <a:t>(</a:t>
            </a:r>
            <a:r>
              <a:rPr lang="ko-KR" altLang="en-US" sz="4400" dirty="0">
                <a:solidFill>
                  <a:srgbClr val="FF0000"/>
                </a:solidFill>
              </a:rPr>
              <a:t>사업자등록번호</a:t>
            </a:r>
            <a:r>
              <a:rPr lang="en-US" altLang="ko-KR" sz="4400" dirty="0">
                <a:solidFill>
                  <a:srgbClr val="FF0000"/>
                </a:solidFill>
              </a:rPr>
              <a:t>, </a:t>
            </a:r>
            <a:r>
              <a:rPr lang="ko-KR" altLang="en-US" sz="4400" dirty="0">
                <a:solidFill>
                  <a:srgbClr val="FF0000"/>
                </a:solidFill>
              </a:rPr>
              <a:t>숫자만</a:t>
            </a:r>
            <a:r>
              <a:rPr lang="en-US" altLang="ko-KR" sz="4400" dirty="0"/>
              <a:t>), </a:t>
            </a:r>
            <a:r>
              <a:rPr lang="ko-KR" altLang="en-US" sz="4400" dirty="0"/>
              <a:t>상호</a:t>
            </a:r>
            <a:r>
              <a:rPr lang="en-US" altLang="ko-KR" sz="4400" dirty="0"/>
              <a:t>, </a:t>
            </a:r>
            <a:r>
              <a:rPr lang="ko-KR" altLang="en-US" sz="4400" dirty="0"/>
              <a:t>업태</a:t>
            </a:r>
            <a:r>
              <a:rPr lang="en-US" altLang="ko-KR" sz="4400" dirty="0"/>
              <a:t>, </a:t>
            </a:r>
            <a:r>
              <a:rPr lang="ko-KR" altLang="en-US" sz="4400" dirty="0"/>
              <a:t>종목</a:t>
            </a:r>
            <a:r>
              <a:rPr lang="en-US" altLang="ko-KR" sz="4400" dirty="0"/>
              <a:t>,</a:t>
            </a:r>
            <a:r>
              <a:rPr lang="ko-KR" altLang="en-US" sz="4400" dirty="0"/>
              <a:t>주소</a:t>
            </a:r>
            <a:r>
              <a:rPr lang="en-US" altLang="ko-KR" sz="4400" dirty="0"/>
              <a:t> </a:t>
            </a:r>
            <a:r>
              <a:rPr lang="ko-KR" altLang="en-US" sz="4400" dirty="0"/>
              <a:t>등 </a:t>
            </a:r>
            <a:endParaRPr lang="en-US" altLang="ko-KR" sz="4400" dirty="0"/>
          </a:p>
          <a:p>
            <a:pPr marL="0" indent="0">
              <a:buNone/>
            </a:pPr>
            <a:r>
              <a:rPr lang="ko-KR" altLang="en-US" sz="4400" dirty="0"/>
              <a:t>                                                                                                                                     동일하게 입력</a:t>
            </a:r>
            <a:r>
              <a:rPr lang="en-US" altLang="ko-KR" sz="4400" dirty="0"/>
              <a:t>, </a:t>
            </a:r>
            <a:r>
              <a:rPr lang="en-US" altLang="ko-KR" sz="4400" dirty="0" err="1"/>
              <a:t>fn</a:t>
            </a:r>
            <a:r>
              <a:rPr lang="ko-KR" altLang="en-US" sz="4400" dirty="0"/>
              <a:t>버튼</a:t>
            </a:r>
            <a:r>
              <a:rPr lang="en-US" altLang="ko-KR" sz="4400" dirty="0"/>
              <a:t> - </a:t>
            </a:r>
            <a:r>
              <a:rPr lang="ko-KR" altLang="en-US" sz="4400" dirty="0"/>
              <a:t>중복확인</a:t>
            </a:r>
            <a:r>
              <a:rPr lang="en-US" altLang="ko-KR" sz="4400" dirty="0"/>
              <a:t>       </a:t>
            </a:r>
          </a:p>
          <a:p>
            <a:pPr marL="0" indent="0">
              <a:buNone/>
            </a:pPr>
            <a:r>
              <a:rPr lang="ko-KR" altLang="en-US" sz="4400" dirty="0"/>
              <a:t>만약 세금계산서를 신청하지 않았다면</a:t>
            </a:r>
            <a:r>
              <a:rPr lang="en-US" altLang="ko-KR" sz="4400" dirty="0"/>
              <a:t>, </a:t>
            </a:r>
            <a:r>
              <a:rPr lang="ko-KR" alt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세금계산서</a:t>
            </a:r>
            <a:r>
              <a:rPr lang="ko-KR" altLang="en-US" sz="4400" dirty="0"/>
              <a:t>나 현금영수증 필요한지</a:t>
            </a:r>
            <a:r>
              <a:rPr lang="en-US" altLang="ko-KR" sz="4400" dirty="0"/>
              <a:t> </a:t>
            </a:r>
            <a:r>
              <a:rPr lang="ko-KR" altLang="en-US" sz="4400" dirty="0"/>
              <a:t>전화해서 물어봄</a:t>
            </a:r>
            <a:r>
              <a:rPr lang="en-US" altLang="ko-KR" sz="4400" dirty="0"/>
              <a:t>. </a:t>
            </a:r>
            <a:r>
              <a:rPr lang="ko-KR" altLang="en-US" sz="4400" dirty="0"/>
              <a:t>세금계산서 요청 시 사업자 등록증 받아서 </a:t>
            </a:r>
            <a:r>
              <a:rPr lang="en-US" altLang="ko-KR" sz="4400" dirty="0"/>
              <a:t>ERP </a:t>
            </a:r>
            <a:r>
              <a:rPr lang="ko-KR" altLang="en-US" sz="4400" dirty="0"/>
              <a:t>사업자등록</a:t>
            </a:r>
            <a:endParaRPr lang="en-US" altLang="ko-KR" sz="4400" dirty="0"/>
          </a:p>
          <a:p>
            <a:pPr marL="0" indent="0">
              <a:buNone/>
            </a:pPr>
            <a:r>
              <a:rPr lang="en-US" altLang="ko-KR" sz="4400" dirty="0"/>
              <a:t>                                                           </a:t>
            </a:r>
          </a:p>
          <a:p>
            <a:pPr marL="0" indent="0">
              <a:buNone/>
            </a:pPr>
            <a:r>
              <a:rPr lang="en-US" altLang="ko-KR" sz="4400" dirty="0"/>
              <a:t>                                                  b.</a:t>
            </a:r>
            <a:r>
              <a:rPr lang="ko-KR" altLang="en-US" sz="4400" dirty="0">
                <a:solidFill>
                  <a:srgbClr val="FF0000"/>
                </a:solidFill>
              </a:rPr>
              <a:t>현금영수증</a:t>
            </a:r>
            <a:r>
              <a:rPr lang="ko-KR" altLang="en-US" sz="4400" dirty="0"/>
              <a:t> </a:t>
            </a:r>
            <a:r>
              <a:rPr lang="ko-KR" altLang="en-US" sz="4400" dirty="0" err="1"/>
              <a:t>요청시</a:t>
            </a:r>
            <a:r>
              <a:rPr lang="ko-KR" altLang="en-US" sz="4400" dirty="0"/>
              <a:t> </a:t>
            </a:r>
            <a:r>
              <a:rPr lang="en-US" altLang="ko-KR" sz="4400" dirty="0"/>
              <a:t>:  </a:t>
            </a:r>
            <a:r>
              <a:rPr lang="ko-KR" altLang="en-US" sz="4400" dirty="0"/>
              <a:t>개인 전화번호</a:t>
            </a:r>
            <a:r>
              <a:rPr lang="en-US" altLang="ko-KR" sz="4400" dirty="0"/>
              <a:t>, </a:t>
            </a:r>
            <a:r>
              <a:rPr lang="ko-KR" altLang="en-US" sz="4400" dirty="0"/>
              <a:t>사업자번호 요청</a:t>
            </a:r>
            <a:r>
              <a:rPr lang="en-US" altLang="ko-KR" sz="4400" dirty="0"/>
              <a:t>.</a:t>
            </a:r>
            <a:r>
              <a:rPr lang="ko-KR" altLang="en-US" sz="4400" dirty="0"/>
              <a:t> 해당 </a:t>
            </a:r>
            <a:r>
              <a:rPr lang="ko-KR" altLang="en-US" sz="4400" dirty="0" err="1"/>
              <a:t>주문건</a:t>
            </a:r>
            <a:r>
              <a:rPr lang="ko-KR" altLang="en-US" sz="4400" dirty="0"/>
              <a:t> 페이지에서 현금영수증 발행 버튼 클릭 후 발행 요청</a:t>
            </a:r>
            <a:endParaRPr lang="en-US" altLang="ko-KR" sz="4400" dirty="0"/>
          </a:p>
          <a:p>
            <a:pPr marL="0" indent="0">
              <a:buNone/>
            </a:pPr>
            <a:r>
              <a:rPr lang="en-US" altLang="ko-KR" sz="4400" dirty="0"/>
              <a:t>                                                  c. </a:t>
            </a:r>
            <a:r>
              <a:rPr lang="ko-KR" altLang="en-US" sz="4400" dirty="0">
                <a:solidFill>
                  <a:srgbClr val="FF0000"/>
                </a:solidFill>
              </a:rPr>
              <a:t>소매</a:t>
            </a:r>
            <a:r>
              <a:rPr lang="en-US" altLang="ko-KR" sz="4400" dirty="0">
                <a:solidFill>
                  <a:srgbClr val="FF0000"/>
                </a:solidFill>
              </a:rPr>
              <a:t>:</a:t>
            </a:r>
            <a:r>
              <a:rPr lang="ko-KR" altLang="en-US" sz="4400" dirty="0"/>
              <a:t> 아무것도 요청 안 할 경우 </a:t>
            </a:r>
            <a:endParaRPr lang="en-US" altLang="ko-KR" sz="4400" dirty="0"/>
          </a:p>
          <a:p>
            <a:pPr marL="0" indent="0">
              <a:buNone/>
            </a:pPr>
            <a:endParaRPr lang="en-US" altLang="ko-KR" sz="4400" dirty="0"/>
          </a:p>
          <a:p>
            <a:pPr marL="0" indent="0">
              <a:buNone/>
            </a:pPr>
            <a:r>
              <a:rPr lang="en-US" altLang="ko-KR" sz="4400" dirty="0"/>
              <a:t>. </a:t>
            </a:r>
            <a:r>
              <a:rPr lang="ko-KR" altLang="en-US" sz="4400" dirty="0"/>
              <a:t>품목코드</a:t>
            </a:r>
            <a:r>
              <a:rPr lang="en-US" altLang="ko-KR" sz="4400" dirty="0"/>
              <a:t>: </a:t>
            </a:r>
            <a:r>
              <a:rPr lang="ko-KR" altLang="en-US" sz="4400" dirty="0"/>
              <a:t>주문상품 입력하여 선택 </a:t>
            </a:r>
            <a:r>
              <a:rPr lang="en-US" altLang="ko-KR" sz="4400" dirty="0"/>
              <a:t>( T-3</a:t>
            </a:r>
            <a:r>
              <a:rPr lang="ko-KR" altLang="en-US" sz="4400" dirty="0"/>
              <a:t>는 </a:t>
            </a:r>
            <a:r>
              <a:rPr lang="en-US" altLang="ko-KR" sz="4400" dirty="0"/>
              <a:t>T-3S</a:t>
            </a:r>
            <a:r>
              <a:rPr lang="ko-KR" altLang="en-US" sz="4400" dirty="0"/>
              <a:t>로 입력</a:t>
            </a:r>
            <a:r>
              <a:rPr lang="en-US" altLang="ko-KR" sz="4400" dirty="0"/>
              <a:t>/</a:t>
            </a:r>
            <a:r>
              <a:rPr lang="ko-KR" altLang="en-US" sz="4400" dirty="0" err="1"/>
              <a:t>플라이어는</a:t>
            </a:r>
            <a:r>
              <a:rPr lang="ko-KR" altLang="en-US" sz="4400" dirty="0"/>
              <a:t> </a:t>
            </a:r>
            <a:r>
              <a:rPr lang="en-US" altLang="ko-KR" sz="4400" dirty="0"/>
              <a:t>7</a:t>
            </a:r>
            <a:r>
              <a:rPr lang="ko-KR" altLang="en-US" sz="4400" dirty="0"/>
              <a:t>인치 </a:t>
            </a:r>
            <a:r>
              <a:rPr lang="ko-KR" altLang="en-US" sz="4400" dirty="0" err="1"/>
              <a:t>플라이어</a:t>
            </a:r>
            <a:r>
              <a:rPr lang="en-US" altLang="ko-KR" sz="4400" dirty="0"/>
              <a:t>/</a:t>
            </a:r>
            <a:r>
              <a:rPr lang="ko-KR" altLang="en-US" sz="4400" dirty="0" err="1"/>
              <a:t>공구함</a:t>
            </a:r>
            <a:r>
              <a:rPr lang="ko-KR" altLang="en-US" sz="4400" dirty="0"/>
              <a:t> 패키지</a:t>
            </a:r>
            <a:r>
              <a:rPr lang="en-US" altLang="ko-KR" sz="4400" dirty="0"/>
              <a:t>(N) )</a:t>
            </a:r>
          </a:p>
          <a:p>
            <a:pPr marL="0" indent="0">
              <a:buNone/>
            </a:pPr>
            <a:r>
              <a:rPr lang="en-US" altLang="ko-KR" sz="4400" dirty="0"/>
              <a:t>. </a:t>
            </a:r>
            <a:r>
              <a:rPr lang="ko-KR" altLang="en-US" sz="4400" dirty="0"/>
              <a:t>수량</a:t>
            </a:r>
            <a:r>
              <a:rPr lang="en-US" altLang="ko-KR" sz="4400" dirty="0"/>
              <a:t>: </a:t>
            </a:r>
            <a:r>
              <a:rPr lang="ko-KR" altLang="en-US" sz="4400" dirty="0"/>
              <a:t>주문수량</a:t>
            </a:r>
            <a:r>
              <a:rPr lang="en-US" altLang="ko-KR" sz="4400" dirty="0"/>
              <a:t> (</a:t>
            </a:r>
            <a:r>
              <a:rPr lang="ko-KR" altLang="en-US" sz="4400" dirty="0"/>
              <a:t>만약 </a:t>
            </a:r>
            <a:r>
              <a:rPr lang="en-US" altLang="ko-KR" sz="4400" dirty="0"/>
              <a:t>100</a:t>
            </a:r>
            <a:r>
              <a:rPr lang="ko-KR" altLang="en-US" sz="4400" dirty="0"/>
              <a:t>묶음 </a:t>
            </a:r>
            <a:r>
              <a:rPr lang="en-US" altLang="ko-KR" sz="4400" dirty="0"/>
              <a:t>1</a:t>
            </a:r>
            <a:r>
              <a:rPr lang="ko-KR" altLang="en-US" sz="4400" dirty="0"/>
              <a:t>개로 주문 시 </a:t>
            </a:r>
            <a:r>
              <a:rPr lang="en-US" altLang="ko-KR" sz="4400" dirty="0"/>
              <a:t>100</a:t>
            </a:r>
            <a:r>
              <a:rPr lang="ko-KR" altLang="en-US" sz="4400" dirty="0"/>
              <a:t>개로 입력</a:t>
            </a:r>
            <a:r>
              <a:rPr lang="en-US" altLang="ko-KR" sz="4400" dirty="0"/>
              <a:t>)</a:t>
            </a:r>
          </a:p>
          <a:p>
            <a:pPr marL="0" indent="0">
              <a:buNone/>
            </a:pPr>
            <a:r>
              <a:rPr lang="en-US" altLang="ko-KR" sz="4400" dirty="0"/>
              <a:t>. </a:t>
            </a:r>
            <a:r>
              <a:rPr lang="ko-KR" altLang="en-US" sz="4400" dirty="0"/>
              <a:t>단가</a:t>
            </a:r>
            <a:r>
              <a:rPr lang="en-US" altLang="ko-KR" sz="4400" dirty="0"/>
              <a:t>: </a:t>
            </a:r>
            <a:r>
              <a:rPr lang="ko-KR" altLang="en-US" sz="4400" dirty="0"/>
              <a:t>온라인 단가는 부가세 포함한 단가임</a:t>
            </a:r>
            <a:r>
              <a:rPr lang="en-US" altLang="ko-KR" sz="4400" dirty="0"/>
              <a:t>. </a:t>
            </a:r>
            <a:r>
              <a:rPr lang="ko-KR" altLang="en-US" sz="4400" dirty="0"/>
              <a:t>단가를 입력하면 저절로 부가세가 추가 됨</a:t>
            </a:r>
            <a:r>
              <a:rPr lang="en-US" altLang="ko-KR" sz="4400" dirty="0"/>
              <a:t>. </a:t>
            </a:r>
            <a:r>
              <a:rPr lang="ko-KR" altLang="en-US" sz="4400" dirty="0"/>
              <a:t>입력 후</a:t>
            </a:r>
            <a:r>
              <a:rPr lang="ko-KR" altLang="en-US" sz="4400" dirty="0">
                <a:solidFill>
                  <a:srgbClr val="FF0000"/>
                </a:solidFill>
              </a:rPr>
              <a:t> </a:t>
            </a:r>
            <a:r>
              <a:rPr lang="en-US" altLang="ko-KR" sz="4400" dirty="0">
                <a:solidFill>
                  <a:srgbClr val="FF0000"/>
                </a:solidFill>
              </a:rPr>
              <a:t>F4</a:t>
            </a:r>
            <a:r>
              <a:rPr lang="ko-KR" altLang="en-US" sz="4400" dirty="0"/>
              <a:t>키 누르면 부가세 </a:t>
            </a:r>
            <a:r>
              <a:rPr lang="ko-KR" altLang="en-US" sz="4400" dirty="0" err="1"/>
              <a:t>비포함</a:t>
            </a:r>
            <a:r>
              <a:rPr lang="ko-KR" altLang="en-US" sz="4400" dirty="0"/>
              <a:t> 됨</a:t>
            </a:r>
            <a:r>
              <a:rPr lang="en-US" altLang="ko-KR" sz="4400" dirty="0"/>
              <a:t>.</a:t>
            </a:r>
          </a:p>
          <a:p>
            <a:pPr marL="0" indent="0">
              <a:buNone/>
            </a:pPr>
            <a:r>
              <a:rPr lang="en-US" altLang="ko-KR" sz="4400" dirty="0"/>
              <a:t>. </a:t>
            </a:r>
            <a:r>
              <a:rPr lang="ko-KR" altLang="en-US" sz="4400" dirty="0" err="1"/>
              <a:t>택배비</a:t>
            </a:r>
            <a:r>
              <a:rPr lang="en-US" altLang="ko-KR" sz="4400" dirty="0"/>
              <a:t>: 3,000</a:t>
            </a:r>
            <a:r>
              <a:rPr lang="ko-KR" altLang="en-US" sz="4400" dirty="0"/>
              <a:t>원 입력 </a:t>
            </a:r>
            <a:r>
              <a:rPr lang="en-US" altLang="ko-KR" sz="4400" dirty="0"/>
              <a:t>(</a:t>
            </a:r>
            <a:r>
              <a:rPr lang="ko-KR" altLang="en-US" sz="4400" dirty="0"/>
              <a:t>부가세 포함</a:t>
            </a:r>
            <a:r>
              <a:rPr lang="en-US" altLang="ko-KR" sz="4400" dirty="0"/>
              <a:t>)</a:t>
            </a:r>
          </a:p>
          <a:p>
            <a:pPr marL="0" indent="0">
              <a:buNone/>
            </a:pPr>
            <a:r>
              <a:rPr lang="en-US" altLang="ko-KR" sz="4400" dirty="0"/>
              <a:t>. </a:t>
            </a:r>
            <a:r>
              <a:rPr lang="ko-KR" altLang="en-US" sz="4400" dirty="0"/>
              <a:t>네이버페이 포인트</a:t>
            </a:r>
            <a:r>
              <a:rPr lang="en-US" altLang="ko-KR" sz="4400" dirty="0"/>
              <a:t>: </a:t>
            </a:r>
            <a:r>
              <a:rPr lang="ko-KR" altLang="en-US" sz="4400" dirty="0"/>
              <a:t>포인트는 네이버에서 부담하며 </a:t>
            </a:r>
            <a:r>
              <a:rPr lang="en-US" altLang="ko-KR" sz="4400" dirty="0"/>
              <a:t>ERP</a:t>
            </a:r>
            <a:r>
              <a:rPr lang="ko-KR" altLang="en-US" sz="4400" dirty="0"/>
              <a:t>에 입력 </a:t>
            </a:r>
            <a:r>
              <a:rPr lang="en-US" altLang="ko-KR" sz="4400" dirty="0"/>
              <a:t>X </a:t>
            </a:r>
          </a:p>
          <a:p>
            <a:pPr marL="0" indent="0">
              <a:buNone/>
            </a:pPr>
            <a:r>
              <a:rPr lang="ko-KR" altLang="en-US" sz="4400" dirty="0"/>
              <a:t> </a:t>
            </a:r>
            <a:endParaRPr lang="en-US" altLang="ko-KR" sz="4400" dirty="0"/>
          </a:p>
          <a:p>
            <a:pPr marL="0" indent="0">
              <a:buNone/>
            </a:pPr>
            <a:r>
              <a:rPr lang="en-US" altLang="ko-KR" sz="4400" dirty="0"/>
              <a:t>                                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7987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B04231A-9CE7-469E-9FE9-3EE76DAC0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807" y="654341"/>
            <a:ext cx="11300670" cy="65056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100" dirty="0"/>
          </a:p>
          <a:p>
            <a:pPr marL="0" indent="0">
              <a:buNone/>
            </a:pPr>
            <a:r>
              <a:rPr lang="en-US" altLang="ko-KR" sz="1200" dirty="0"/>
              <a:t>. </a:t>
            </a:r>
            <a:r>
              <a:rPr lang="ko-KR" altLang="en-US" sz="1200" dirty="0"/>
              <a:t>품목코드</a:t>
            </a:r>
            <a:r>
              <a:rPr lang="en-US" altLang="ko-KR" sz="1200" dirty="0"/>
              <a:t>: </a:t>
            </a:r>
            <a:r>
              <a:rPr lang="ko-KR" altLang="en-US" sz="1200" dirty="0"/>
              <a:t>주문상품 입력하여 선택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T-3</a:t>
            </a:r>
            <a:r>
              <a:rPr lang="ko-KR" altLang="en-US" sz="1200" dirty="0"/>
              <a:t>는 </a:t>
            </a:r>
            <a:r>
              <a:rPr lang="en-US" altLang="ko-KR" sz="1200" dirty="0">
                <a:solidFill>
                  <a:srgbClr val="FF0000"/>
                </a:solidFill>
              </a:rPr>
              <a:t>T-3S</a:t>
            </a:r>
            <a:r>
              <a:rPr lang="ko-KR" altLang="en-US" sz="1200" dirty="0"/>
              <a:t>로 입력</a:t>
            </a:r>
            <a:r>
              <a:rPr lang="en-US" altLang="ko-KR" sz="1200" dirty="0"/>
              <a:t>/</a:t>
            </a:r>
            <a:r>
              <a:rPr lang="ko-KR" altLang="en-US" sz="1200" dirty="0" err="1"/>
              <a:t>플라이어는</a:t>
            </a:r>
            <a:r>
              <a:rPr lang="ko-KR" altLang="en-US" sz="1200" dirty="0"/>
              <a:t> </a:t>
            </a:r>
            <a:r>
              <a:rPr lang="en-US" altLang="ko-KR" sz="1200" dirty="0">
                <a:solidFill>
                  <a:srgbClr val="FF0000"/>
                </a:solidFill>
              </a:rPr>
              <a:t>7</a:t>
            </a:r>
            <a:r>
              <a:rPr lang="ko-KR" altLang="en-US" sz="1200" dirty="0">
                <a:solidFill>
                  <a:srgbClr val="FF0000"/>
                </a:solidFill>
              </a:rPr>
              <a:t>인치 </a:t>
            </a:r>
            <a:r>
              <a:rPr lang="ko-KR" altLang="en-US" sz="1200" dirty="0" err="1">
                <a:solidFill>
                  <a:srgbClr val="FF0000"/>
                </a:solidFill>
              </a:rPr>
              <a:t>플라이어</a:t>
            </a:r>
            <a:r>
              <a:rPr lang="en-US" altLang="ko-KR" sz="1200" dirty="0"/>
              <a:t>/</a:t>
            </a:r>
            <a:r>
              <a:rPr lang="ko-KR" altLang="en-US" sz="1200" dirty="0" err="1"/>
              <a:t>공구함은</a:t>
            </a:r>
            <a:r>
              <a:rPr lang="ko-KR" altLang="en-US" sz="1200" dirty="0"/>
              <a:t> </a:t>
            </a:r>
            <a:r>
              <a:rPr lang="ko-KR" altLang="en-US" sz="1200" dirty="0" err="1">
                <a:solidFill>
                  <a:srgbClr val="FF0000"/>
                </a:solidFill>
              </a:rPr>
              <a:t>공구함</a:t>
            </a:r>
            <a:r>
              <a:rPr lang="ko-KR" altLang="en-US" sz="1200" dirty="0">
                <a:solidFill>
                  <a:srgbClr val="FF0000"/>
                </a:solidFill>
              </a:rPr>
              <a:t> 패키지</a:t>
            </a:r>
            <a:r>
              <a:rPr lang="en-US" altLang="ko-KR" sz="1200" dirty="0">
                <a:solidFill>
                  <a:srgbClr val="FF0000"/>
                </a:solidFill>
              </a:rPr>
              <a:t>(N</a:t>
            </a:r>
            <a:r>
              <a:rPr lang="en-US" altLang="ko-KR" sz="1200" dirty="0"/>
              <a:t>)/ </a:t>
            </a:r>
            <a:r>
              <a:rPr lang="ko-KR" altLang="en-US" sz="1200" dirty="0" err="1"/>
              <a:t>알파오</a:t>
            </a:r>
            <a:r>
              <a:rPr lang="ko-KR" altLang="en-US" sz="1200" dirty="0"/>
              <a:t> </a:t>
            </a:r>
            <a:r>
              <a:rPr lang="en-US" altLang="ko-KR" sz="1200" dirty="0"/>
              <a:t>T-21</a:t>
            </a:r>
            <a:r>
              <a:rPr lang="ko-KR" altLang="en-US" sz="1200" dirty="0"/>
              <a:t>은 </a:t>
            </a:r>
            <a:r>
              <a:rPr lang="en-US" altLang="ko-KR" sz="1200" dirty="0">
                <a:solidFill>
                  <a:srgbClr val="FF0000"/>
                </a:solidFill>
              </a:rPr>
              <a:t>T-21</a:t>
            </a:r>
            <a:r>
              <a:rPr lang="en-US" altLang="ko-KR" sz="1200" dirty="0"/>
              <a:t> </a:t>
            </a:r>
            <a:r>
              <a:rPr lang="en-US" altLang="ko-KR" sz="1200" dirty="0">
                <a:solidFill>
                  <a:srgbClr val="FF0000"/>
                </a:solidFill>
              </a:rPr>
              <a:t>new</a:t>
            </a:r>
            <a:r>
              <a:rPr lang="en-US" altLang="ko-KR" sz="1200" dirty="0"/>
              <a:t>/ </a:t>
            </a:r>
            <a:r>
              <a:rPr lang="ko-KR" altLang="en-US" sz="1200" dirty="0"/>
              <a:t>커넥터 묶음 사용 안함</a:t>
            </a:r>
            <a:r>
              <a:rPr lang="en-US" altLang="ko-KR" sz="1200" dirty="0"/>
              <a:t>/ DS110x</a:t>
            </a:r>
            <a:r>
              <a:rPr lang="ko-KR" altLang="en-US" sz="1200" dirty="0"/>
              <a:t>시리즈는 </a:t>
            </a:r>
            <a:r>
              <a:rPr lang="en-US" altLang="ko-KR" sz="1200" dirty="0"/>
              <a:t>DS110x</a:t>
            </a:r>
            <a:r>
              <a:rPr lang="en-US" altLang="ko-KR" sz="1200" dirty="0">
                <a:solidFill>
                  <a:srgbClr val="FF0000"/>
                </a:solidFill>
              </a:rPr>
              <a:t>D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. </a:t>
            </a:r>
            <a:r>
              <a:rPr lang="ko-KR" altLang="en-US" sz="1200" dirty="0"/>
              <a:t>수량</a:t>
            </a:r>
            <a:r>
              <a:rPr lang="en-US" altLang="ko-KR" sz="1200" dirty="0"/>
              <a:t>: </a:t>
            </a:r>
            <a:r>
              <a:rPr lang="ko-KR" altLang="en-US" sz="1200" dirty="0"/>
              <a:t>주문수량</a:t>
            </a:r>
            <a:r>
              <a:rPr lang="en-US" altLang="ko-KR" sz="1200" dirty="0"/>
              <a:t> (</a:t>
            </a:r>
            <a:r>
              <a:rPr lang="ko-KR" altLang="en-US" sz="1200" dirty="0"/>
              <a:t>만약 </a:t>
            </a:r>
            <a:r>
              <a:rPr lang="en-US" altLang="ko-KR" sz="1200" dirty="0"/>
              <a:t>100</a:t>
            </a:r>
            <a:r>
              <a:rPr lang="ko-KR" altLang="en-US" sz="1200" dirty="0"/>
              <a:t>묶음 </a:t>
            </a:r>
            <a:r>
              <a:rPr lang="en-US" altLang="ko-KR" sz="1200" dirty="0"/>
              <a:t>1</a:t>
            </a:r>
            <a:r>
              <a:rPr lang="ko-KR" altLang="en-US" sz="1200" dirty="0"/>
              <a:t>개로 주문 시 </a:t>
            </a:r>
            <a:r>
              <a:rPr lang="en-US" altLang="ko-KR" sz="1200" dirty="0"/>
              <a:t>100</a:t>
            </a:r>
            <a:r>
              <a:rPr lang="ko-KR" altLang="en-US" sz="1200" dirty="0"/>
              <a:t>개로 입력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en-US" altLang="ko-KR" sz="1200" dirty="0"/>
              <a:t>. </a:t>
            </a:r>
            <a:r>
              <a:rPr lang="ko-KR" altLang="en-US" sz="1200" dirty="0"/>
              <a:t>단가</a:t>
            </a:r>
            <a:r>
              <a:rPr lang="en-US" altLang="ko-KR" sz="1200" dirty="0"/>
              <a:t>: </a:t>
            </a:r>
            <a:r>
              <a:rPr lang="ko-KR" altLang="en-US" sz="1200" dirty="0"/>
              <a:t>온라인 단가는 부가세 포함한 단가임</a:t>
            </a:r>
            <a:r>
              <a:rPr lang="en-US" altLang="ko-KR" sz="1200" dirty="0"/>
              <a:t>. </a:t>
            </a:r>
            <a:r>
              <a:rPr lang="ko-KR" altLang="en-US" sz="1200" dirty="0"/>
              <a:t>단가를 입력하면 저절로 부가세가 추가 됨</a:t>
            </a:r>
            <a:r>
              <a:rPr lang="en-US" altLang="ko-KR" sz="1200" dirty="0"/>
              <a:t>. </a:t>
            </a:r>
            <a:r>
              <a:rPr lang="ko-KR" altLang="en-US" sz="1200" dirty="0"/>
              <a:t>입력 후</a:t>
            </a:r>
            <a:r>
              <a:rPr lang="ko-KR" altLang="en-US" sz="1200" dirty="0">
                <a:solidFill>
                  <a:srgbClr val="FF0000"/>
                </a:solidFill>
              </a:rPr>
              <a:t> </a:t>
            </a:r>
            <a:r>
              <a:rPr lang="en-US" altLang="ko-KR" sz="1200" dirty="0">
                <a:solidFill>
                  <a:srgbClr val="FF0000"/>
                </a:solidFill>
              </a:rPr>
              <a:t>F4</a:t>
            </a:r>
            <a:r>
              <a:rPr lang="ko-KR" altLang="en-US" sz="1200" dirty="0"/>
              <a:t>키 누르면 부가세 </a:t>
            </a:r>
            <a:r>
              <a:rPr lang="ko-KR" altLang="en-US" sz="1200" dirty="0" err="1"/>
              <a:t>비포함</a:t>
            </a:r>
            <a:r>
              <a:rPr lang="ko-KR" altLang="en-US" sz="1200" dirty="0"/>
              <a:t> 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. </a:t>
            </a:r>
            <a:r>
              <a:rPr lang="ko-KR" altLang="en-US" sz="1200" dirty="0" err="1"/>
              <a:t>택배비</a:t>
            </a:r>
            <a:r>
              <a:rPr lang="en-US" altLang="ko-KR" sz="1200" dirty="0"/>
              <a:t>: </a:t>
            </a:r>
            <a:r>
              <a:rPr lang="ko-KR" altLang="en-US" sz="1200" dirty="0"/>
              <a:t>기본지역 </a:t>
            </a:r>
            <a:r>
              <a:rPr lang="en-US" altLang="ko-KR" sz="1200" dirty="0"/>
              <a:t>3,000</a:t>
            </a:r>
            <a:r>
              <a:rPr lang="ko-KR" altLang="en-US" sz="1200" dirty="0"/>
              <a:t>원 입력 </a:t>
            </a:r>
            <a:r>
              <a:rPr lang="en-US" altLang="ko-KR" sz="1200" dirty="0"/>
              <a:t>(</a:t>
            </a:r>
            <a:r>
              <a:rPr lang="ko-KR" altLang="en-US" sz="1200" dirty="0"/>
              <a:t>부가세 포함</a:t>
            </a:r>
            <a:r>
              <a:rPr lang="en-US" altLang="ko-KR" sz="1200" dirty="0"/>
              <a:t>), </a:t>
            </a:r>
            <a:r>
              <a:rPr lang="ko-KR" altLang="en-US" sz="1200" dirty="0"/>
              <a:t>스마트스토어로 </a:t>
            </a:r>
            <a:r>
              <a:rPr lang="ko-KR" altLang="en-US" sz="1200" dirty="0" err="1"/>
              <a:t>구매시</a:t>
            </a:r>
            <a:r>
              <a:rPr lang="ko-KR" altLang="en-US" sz="1200" dirty="0"/>
              <a:t> </a:t>
            </a:r>
            <a:r>
              <a:rPr lang="ko-KR" altLang="en-US" sz="1200" dirty="0" err="1"/>
              <a:t>그외</a:t>
            </a:r>
            <a:r>
              <a:rPr lang="ko-KR" altLang="en-US" sz="1200" dirty="0"/>
              <a:t> 지역 추가 배송비가 붙지 않음</a:t>
            </a:r>
            <a:r>
              <a:rPr lang="en-US" altLang="ko-KR" sz="1200" dirty="0"/>
              <a:t>. </a:t>
            </a:r>
            <a:r>
              <a:rPr lang="ko-KR" altLang="en-US" sz="1200" dirty="0"/>
              <a:t>전화해서 따로 송금 요청해야 함</a:t>
            </a:r>
            <a:r>
              <a:rPr lang="en-US" altLang="ko-KR" sz="1200" dirty="0"/>
              <a:t>.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</a:t>
            </a:r>
            <a:r>
              <a:rPr lang="ko-KR" altLang="en-US" sz="1200" dirty="0" err="1"/>
              <a:t>착불로</a:t>
            </a:r>
            <a:r>
              <a:rPr lang="ko-KR" altLang="en-US" sz="1200" dirty="0"/>
              <a:t> 요청 할 경우 입력 </a:t>
            </a:r>
            <a:r>
              <a:rPr lang="en-US" altLang="ko-KR" sz="1200" dirty="0"/>
              <a:t>X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. </a:t>
            </a:r>
            <a:r>
              <a:rPr lang="ko-KR" altLang="en-US" sz="1200" dirty="0"/>
              <a:t>매출할인</a:t>
            </a:r>
            <a:r>
              <a:rPr lang="en-US" altLang="ko-KR" sz="1200" dirty="0"/>
              <a:t>: </a:t>
            </a:r>
            <a:r>
              <a:rPr lang="ko-KR" altLang="en-US" sz="1200" dirty="0"/>
              <a:t>단가에 </a:t>
            </a:r>
            <a:r>
              <a:rPr lang="en-US" altLang="ko-KR" sz="1200" dirty="0"/>
              <a:t>– </a:t>
            </a:r>
            <a:r>
              <a:rPr lang="ko-KR" altLang="en-US" sz="1200" dirty="0"/>
              <a:t>붙여서 입력</a:t>
            </a:r>
            <a:r>
              <a:rPr lang="en-US" altLang="ko-KR" sz="1200" dirty="0"/>
              <a:t>,  F4 </a:t>
            </a:r>
            <a:r>
              <a:rPr lang="ko-KR" altLang="en-US" sz="1200" dirty="0"/>
              <a:t>눌러서 부가세 </a:t>
            </a:r>
            <a:r>
              <a:rPr lang="ko-KR" altLang="en-US" sz="1200" dirty="0" err="1"/>
              <a:t>비포함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</a:t>
            </a:r>
          </a:p>
          <a:p>
            <a:pPr marL="0" indent="0">
              <a:buNone/>
            </a:pPr>
            <a:r>
              <a:rPr lang="en-US" altLang="ko-KR" sz="1200" dirty="0"/>
              <a:t>             </a:t>
            </a:r>
            <a:r>
              <a:rPr lang="ko-KR" altLang="en-US" sz="1200" dirty="0">
                <a:solidFill>
                  <a:srgbClr val="0070C0"/>
                </a:solidFill>
              </a:rPr>
              <a:t>옥션</a:t>
            </a:r>
            <a:r>
              <a:rPr lang="en-US" altLang="ko-KR" sz="1200" dirty="0">
                <a:solidFill>
                  <a:srgbClr val="0070C0"/>
                </a:solidFill>
              </a:rPr>
              <a:t>/</a:t>
            </a:r>
            <a:r>
              <a:rPr lang="ko-KR" altLang="en-US" sz="1200" dirty="0" err="1">
                <a:solidFill>
                  <a:srgbClr val="0070C0"/>
                </a:solidFill>
              </a:rPr>
              <a:t>지마켓</a:t>
            </a:r>
            <a:r>
              <a:rPr lang="ko-KR" altLang="en-US" sz="1200" dirty="0">
                <a:solidFill>
                  <a:srgbClr val="0070C0"/>
                </a:solidFill>
              </a:rPr>
              <a:t> </a:t>
            </a:r>
            <a:r>
              <a:rPr lang="en-US" altLang="ko-KR" sz="1200" dirty="0">
                <a:solidFill>
                  <a:srgbClr val="0070C0"/>
                </a:solidFill>
              </a:rPr>
              <a:t>:</a:t>
            </a:r>
            <a:r>
              <a:rPr lang="en-US" altLang="ko-KR" sz="1200" dirty="0"/>
              <a:t> </a:t>
            </a:r>
            <a:r>
              <a:rPr lang="ko-KR" altLang="en-US" sz="1200" dirty="0"/>
              <a:t>주문 건 체크 후 정산예정금액 보기 클릭 </a:t>
            </a:r>
            <a:r>
              <a:rPr lang="en-US" altLang="ko-KR" sz="1200" dirty="0"/>
              <a:t>– </a:t>
            </a:r>
            <a:r>
              <a:rPr lang="ko-KR" altLang="en-US" sz="1200" dirty="0" err="1"/>
              <a:t>판매자할인</a:t>
            </a:r>
            <a:r>
              <a:rPr lang="ko-KR" altLang="en-US" sz="1200" dirty="0"/>
              <a:t> 확인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>
                <a:solidFill>
                  <a:srgbClr val="0070C0"/>
                </a:solidFill>
              </a:rPr>
              <a:t>             11</a:t>
            </a:r>
            <a:r>
              <a:rPr lang="ko-KR" altLang="en-US" sz="1200" dirty="0">
                <a:solidFill>
                  <a:srgbClr val="0070C0"/>
                </a:solidFill>
              </a:rPr>
              <a:t>번가</a:t>
            </a:r>
            <a:r>
              <a:rPr lang="en-US" altLang="ko-KR" sz="1200" dirty="0"/>
              <a:t>: </a:t>
            </a:r>
            <a:r>
              <a:rPr lang="ko-KR" altLang="en-US" sz="1200" dirty="0"/>
              <a:t>주문 번호 </a:t>
            </a:r>
            <a:r>
              <a:rPr lang="en-US" altLang="ko-KR" sz="1200" dirty="0"/>
              <a:t>– </a:t>
            </a:r>
            <a:r>
              <a:rPr lang="ko-KR" altLang="en-US" sz="1200" dirty="0"/>
              <a:t>할인금액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         </a:t>
            </a:r>
            <a:r>
              <a:rPr lang="ko-KR" altLang="en-US" sz="1200" dirty="0">
                <a:solidFill>
                  <a:srgbClr val="0070C0"/>
                </a:solidFill>
              </a:rPr>
              <a:t>인터파크</a:t>
            </a:r>
            <a:r>
              <a:rPr lang="en-US" altLang="ko-KR" sz="1200" dirty="0">
                <a:solidFill>
                  <a:srgbClr val="0070C0"/>
                </a:solidFill>
              </a:rPr>
              <a:t>: </a:t>
            </a:r>
            <a:r>
              <a:rPr lang="ko-KR" altLang="en-US" sz="1200" dirty="0"/>
              <a:t>주문상세보기 </a:t>
            </a:r>
            <a:r>
              <a:rPr lang="en-US" altLang="ko-KR" sz="1200" dirty="0"/>
              <a:t>– </a:t>
            </a:r>
            <a:r>
              <a:rPr lang="ko-KR" altLang="en-US" sz="1200" dirty="0"/>
              <a:t>할인액 확인 </a:t>
            </a:r>
            <a:r>
              <a:rPr lang="en-US" altLang="ko-KR" sz="1200" dirty="0"/>
              <a:t>(</a:t>
            </a:r>
            <a:r>
              <a:rPr lang="ko-KR" altLang="en-US" sz="1200" dirty="0"/>
              <a:t>할인액은 개당 할인액임</a:t>
            </a:r>
            <a:r>
              <a:rPr lang="en-US" altLang="ko-KR" sz="1200" dirty="0"/>
              <a:t>)</a:t>
            </a:r>
          </a:p>
          <a:p>
            <a:pPr marL="0" indent="0">
              <a:buNone/>
            </a:pPr>
            <a:r>
              <a:rPr lang="ko-KR" altLang="en-US" sz="1200" dirty="0"/>
              <a:t>             </a:t>
            </a:r>
            <a:r>
              <a:rPr lang="ko-KR" altLang="en-US" sz="1200" dirty="0">
                <a:solidFill>
                  <a:srgbClr val="0070C0"/>
                </a:solidFill>
              </a:rPr>
              <a:t>스마트스토어</a:t>
            </a:r>
            <a:r>
              <a:rPr lang="en-US" altLang="ko-KR" sz="1200" dirty="0">
                <a:solidFill>
                  <a:srgbClr val="0070C0"/>
                </a:solidFill>
              </a:rPr>
              <a:t>: </a:t>
            </a:r>
            <a:r>
              <a:rPr lang="ko-KR" altLang="en-US" sz="1200" dirty="0"/>
              <a:t>스크롤바 오른쪽으로 넘겨서 확인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         </a:t>
            </a:r>
            <a:r>
              <a:rPr lang="ko-KR" altLang="en-US" sz="1200" dirty="0" err="1">
                <a:solidFill>
                  <a:srgbClr val="0070C0"/>
                </a:solidFill>
              </a:rPr>
              <a:t>자사몰</a:t>
            </a:r>
            <a:r>
              <a:rPr lang="en-US" altLang="ko-KR" sz="1200" dirty="0">
                <a:solidFill>
                  <a:srgbClr val="0070C0"/>
                </a:solidFill>
              </a:rPr>
              <a:t>: </a:t>
            </a:r>
            <a:r>
              <a:rPr lang="ko-KR" altLang="en-US" sz="1200" dirty="0"/>
              <a:t>할인혜택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400" b="1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6802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B3BB6D0C-E4CD-404D-BA09-618AD2085516}"/>
              </a:ext>
            </a:extLst>
          </p:cNvPr>
          <p:cNvSpPr/>
          <p:nvPr/>
        </p:nvSpPr>
        <p:spPr>
          <a:xfrm>
            <a:off x="547925" y="775014"/>
            <a:ext cx="1001381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/>
              <a:t>③</a:t>
            </a:r>
            <a:r>
              <a:rPr lang="ko-KR" altLang="en-US" sz="1400" b="1" dirty="0" err="1"/>
              <a:t>놉스</a:t>
            </a:r>
            <a:r>
              <a:rPr lang="ko-KR" altLang="en-US" sz="1400" b="1" dirty="0"/>
              <a:t> 출고 요청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게시글 작성</a:t>
            </a:r>
            <a:endParaRPr lang="en-US" altLang="ko-KR" sz="1400" b="1" dirty="0"/>
          </a:p>
          <a:p>
            <a:endParaRPr lang="en-US" altLang="ko-KR" sz="1200" dirty="0"/>
          </a:p>
          <a:p>
            <a:r>
              <a:rPr lang="ko-KR" altLang="en-US" sz="1200" dirty="0"/>
              <a:t>고객관리에 들어가서 해당 사이트 검색 </a:t>
            </a:r>
            <a:r>
              <a:rPr lang="en-US" altLang="ko-KR" sz="1200" dirty="0"/>
              <a:t>– </a:t>
            </a:r>
            <a:r>
              <a:rPr lang="ko-KR" altLang="en-US" sz="1200" dirty="0" err="1"/>
              <a:t>퀵메뉴</a:t>
            </a:r>
            <a:r>
              <a:rPr lang="ko-KR" altLang="en-US" sz="1200" dirty="0"/>
              <a:t> 클릭 </a:t>
            </a:r>
            <a:r>
              <a:rPr lang="en-US" altLang="ko-KR" sz="1200" dirty="0"/>
              <a:t>- </a:t>
            </a:r>
            <a:r>
              <a:rPr lang="ko-KR" altLang="en-US" sz="1200" dirty="0"/>
              <a:t>게시문서작성 </a:t>
            </a:r>
            <a:r>
              <a:rPr lang="en-US" altLang="ko-KR" sz="1200" dirty="0"/>
              <a:t>- </a:t>
            </a:r>
            <a:r>
              <a:rPr lang="ko-KR" altLang="en-US" sz="1200" dirty="0"/>
              <a:t> 업무소통</a:t>
            </a:r>
            <a:r>
              <a:rPr lang="en-US" altLang="ko-KR" sz="1200" dirty="0"/>
              <a:t>/</a:t>
            </a:r>
            <a:r>
              <a:rPr lang="ko-KR" altLang="en-US" sz="1200" dirty="0"/>
              <a:t>협의</a:t>
            </a:r>
            <a:r>
              <a:rPr lang="en-US" altLang="ko-KR" sz="1200" dirty="0"/>
              <a:t>, </a:t>
            </a:r>
            <a:r>
              <a:rPr lang="ko-KR" altLang="en-US" sz="1200" dirty="0"/>
              <a:t>출고요청 게시판 선택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제목양식 </a:t>
            </a:r>
            <a:r>
              <a:rPr lang="en-US" altLang="ko-KR" sz="1200" dirty="0"/>
              <a:t>: [</a:t>
            </a:r>
            <a:r>
              <a:rPr lang="ko-KR" altLang="en-US" sz="1200" dirty="0"/>
              <a:t>출고요청</a:t>
            </a:r>
            <a:r>
              <a:rPr lang="en-US" altLang="ko-KR" sz="1200" dirty="0"/>
              <a:t>-</a:t>
            </a:r>
            <a:r>
              <a:rPr lang="ko-KR" altLang="en-US" sz="1200" dirty="0" err="1"/>
              <a:t>출고지</a:t>
            </a:r>
            <a:r>
              <a:rPr lang="en-US" altLang="ko-KR" sz="1200" dirty="0"/>
              <a:t>]ERP </a:t>
            </a:r>
            <a:r>
              <a:rPr lang="ko-KR" altLang="en-US" sz="1200" dirty="0"/>
              <a:t>전표의 거래처 </a:t>
            </a:r>
            <a:r>
              <a:rPr lang="ko-KR" altLang="en-US" sz="1200" dirty="0" err="1"/>
              <a:t>복붙</a:t>
            </a:r>
            <a:r>
              <a:rPr lang="ko-KR" altLang="en-US" sz="1200" dirty="0"/>
              <a:t> </a:t>
            </a:r>
            <a:r>
              <a:rPr lang="en-US" altLang="ko-KR" sz="1200" dirty="0"/>
              <a:t>/ </a:t>
            </a:r>
            <a:r>
              <a:rPr lang="ko-KR" altLang="en-US" sz="1200" dirty="0"/>
              <a:t>수령인</a:t>
            </a:r>
            <a:r>
              <a:rPr lang="en-US" altLang="ko-KR" sz="1200" dirty="0"/>
              <a:t>:  (</a:t>
            </a:r>
            <a:r>
              <a:rPr lang="ko-KR" altLang="en-US" sz="1200" dirty="0"/>
              <a:t>착불</a:t>
            </a:r>
            <a:r>
              <a:rPr lang="en-US" altLang="ko-KR" sz="1200" dirty="0"/>
              <a:t>)</a:t>
            </a:r>
          </a:p>
          <a:p>
            <a:endParaRPr lang="en-US" altLang="ko-KR" sz="1200" dirty="0"/>
          </a:p>
          <a:p>
            <a:r>
              <a:rPr lang="ko-KR" altLang="en-US" sz="1200" dirty="0"/>
              <a:t>판매번호 </a:t>
            </a:r>
            <a:r>
              <a:rPr lang="en-US" altLang="ko-KR" sz="1200" dirty="0"/>
              <a:t>: ERP</a:t>
            </a:r>
            <a:r>
              <a:rPr lang="ko-KR" altLang="en-US" sz="1200" dirty="0"/>
              <a:t> 전표 판매번호 </a:t>
            </a:r>
            <a:r>
              <a:rPr lang="ko-KR" altLang="en-US" sz="1200" dirty="0" err="1"/>
              <a:t>복붙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주소</a:t>
            </a:r>
            <a:r>
              <a:rPr lang="en-US" altLang="ko-KR" sz="1200" dirty="0"/>
              <a:t>, </a:t>
            </a:r>
            <a:r>
              <a:rPr lang="ko-KR" altLang="en-US" sz="1200" dirty="0"/>
              <a:t>연락처</a:t>
            </a:r>
            <a:r>
              <a:rPr lang="en-US" altLang="ko-KR" sz="1200" dirty="0"/>
              <a:t>, </a:t>
            </a:r>
            <a:r>
              <a:rPr lang="ko-KR" altLang="en-US" sz="1200" dirty="0"/>
              <a:t>배송메시지 입력</a:t>
            </a:r>
            <a:r>
              <a:rPr lang="en-US" altLang="ko-KR" sz="1200" dirty="0"/>
              <a:t> </a:t>
            </a:r>
            <a:r>
              <a:rPr lang="ko-KR" altLang="en-US" sz="1200" dirty="0"/>
              <a:t>저장 클릭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400" b="1" dirty="0"/>
              <a:t>④</a:t>
            </a:r>
            <a:r>
              <a:rPr lang="ko-KR" altLang="en-US" sz="1400" b="1" dirty="0"/>
              <a:t>온라인 사이트 주문확인 처리</a:t>
            </a:r>
            <a:endParaRPr lang="en-US" altLang="ko-KR" sz="1400" b="1" dirty="0"/>
          </a:p>
          <a:p>
            <a:endParaRPr lang="en-US" altLang="ko-KR" sz="1200" dirty="0"/>
          </a:p>
          <a:p>
            <a:r>
              <a:rPr lang="ko-KR" altLang="en-US" sz="1200" dirty="0"/>
              <a:t>오픈마켓 </a:t>
            </a:r>
            <a:r>
              <a:rPr lang="en-US" altLang="ko-KR" sz="1200" dirty="0"/>
              <a:t>- </a:t>
            </a:r>
            <a:r>
              <a:rPr lang="ko-KR" altLang="en-US" sz="1200" dirty="0"/>
              <a:t>재고가능</a:t>
            </a:r>
            <a:r>
              <a:rPr lang="en-US" altLang="ko-KR" sz="1200" dirty="0"/>
              <a:t>: </a:t>
            </a:r>
            <a:r>
              <a:rPr lang="ko-KR" altLang="en-US" sz="1200" dirty="0"/>
              <a:t>당일발송 가능</a:t>
            </a:r>
            <a:r>
              <a:rPr lang="en-US" altLang="ko-KR" sz="1200" dirty="0"/>
              <a:t>: </a:t>
            </a:r>
            <a:r>
              <a:rPr lang="ko-KR" altLang="en-US" sz="1200" dirty="0"/>
              <a:t>체크 후 주문확인처리 </a:t>
            </a:r>
            <a:r>
              <a:rPr lang="en-US" altLang="ko-KR" sz="1200" dirty="0"/>
              <a:t>-&gt; </a:t>
            </a:r>
            <a:r>
              <a:rPr lang="ko-KR" altLang="en-US" sz="1200" dirty="0"/>
              <a:t>발송요청으로 이동</a:t>
            </a:r>
            <a:endParaRPr lang="en-US" altLang="ko-KR" sz="1200" dirty="0"/>
          </a:p>
          <a:p>
            <a:r>
              <a:rPr lang="en-US" altLang="ko-KR" sz="1200" dirty="0"/>
              <a:t>              </a:t>
            </a:r>
            <a:r>
              <a:rPr lang="ko-KR" altLang="en-US" sz="1200" dirty="0"/>
              <a:t>재고부족</a:t>
            </a:r>
            <a:r>
              <a:rPr lang="en-US" altLang="ko-KR" sz="1200" dirty="0"/>
              <a:t>: </a:t>
            </a:r>
            <a:r>
              <a:rPr lang="ko-KR" altLang="en-US" sz="1200" dirty="0"/>
              <a:t>고객에게 전화로 배송가능일 안내 </a:t>
            </a:r>
            <a:r>
              <a:rPr lang="en-US" altLang="ko-KR" sz="1200" dirty="0"/>
              <a:t>/ </a:t>
            </a:r>
            <a:r>
              <a:rPr lang="ko-KR" altLang="en-US" sz="1200" dirty="0"/>
              <a:t>발송예정일 입력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 err="1"/>
              <a:t>자사몰</a:t>
            </a:r>
            <a:r>
              <a:rPr lang="ko-KR" altLang="en-US" sz="1200" dirty="0"/>
              <a:t> </a:t>
            </a:r>
            <a:r>
              <a:rPr lang="en-US" altLang="ko-KR" sz="1200" dirty="0"/>
              <a:t>- </a:t>
            </a:r>
            <a:r>
              <a:rPr lang="ko-KR" altLang="en-US" sz="1200" dirty="0"/>
              <a:t>재고가능</a:t>
            </a:r>
            <a:r>
              <a:rPr lang="en-US" altLang="ko-KR" sz="1200" dirty="0"/>
              <a:t>: </a:t>
            </a:r>
            <a:r>
              <a:rPr lang="ko-KR" altLang="en-US" sz="1200" dirty="0"/>
              <a:t>배송 준비 중 처리</a:t>
            </a:r>
            <a:endParaRPr lang="en-US" altLang="ko-KR" sz="1200" dirty="0"/>
          </a:p>
          <a:p>
            <a:r>
              <a:rPr lang="en-US" altLang="ko-KR" sz="1200" dirty="0"/>
              <a:t>            </a:t>
            </a:r>
            <a:r>
              <a:rPr lang="ko-KR" altLang="en-US" sz="1200" dirty="0"/>
              <a:t>재고부족</a:t>
            </a:r>
            <a:r>
              <a:rPr lang="en-US" altLang="ko-KR" sz="1200" dirty="0"/>
              <a:t>: </a:t>
            </a:r>
            <a:r>
              <a:rPr lang="ko-KR" altLang="en-US" sz="1200" dirty="0"/>
              <a:t>고객에게 전화로 배송가능일 안내 후 배송보류 처리</a:t>
            </a:r>
            <a:endParaRPr lang="en-US" altLang="ko-KR" sz="1200" dirty="0"/>
          </a:p>
          <a:p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400" b="1" dirty="0"/>
              <a:t>⑤</a:t>
            </a:r>
            <a:r>
              <a:rPr lang="ko-KR" altLang="en-US" sz="1400" b="1" dirty="0"/>
              <a:t>송장번호 입력</a:t>
            </a:r>
            <a:endParaRPr lang="en-US" altLang="ko-KR" sz="1400" b="1" dirty="0"/>
          </a:p>
          <a:p>
            <a:endParaRPr lang="en-US" altLang="ko-KR" sz="1200" dirty="0"/>
          </a:p>
          <a:p>
            <a:r>
              <a:rPr lang="ko-KR" altLang="en-US" sz="1200" dirty="0"/>
              <a:t>매장에서 출고요청 </a:t>
            </a:r>
            <a:r>
              <a:rPr lang="ko-KR" altLang="en-US" sz="1200" dirty="0" err="1"/>
              <a:t>게시글에</a:t>
            </a:r>
            <a:r>
              <a:rPr lang="ko-KR" altLang="en-US" sz="1200" dirty="0"/>
              <a:t> 송장번호를 덧글로 입력하면 입력 후 발송 처리</a:t>
            </a:r>
            <a:endParaRPr lang="en-US" altLang="ko-KR" sz="1200" dirty="0"/>
          </a:p>
          <a:p>
            <a:r>
              <a:rPr lang="ko-KR" altLang="en-US" sz="1200" dirty="0"/>
              <a:t>네이버페이로 주문 시 네이버페이센터에서 입력해야 발송 처리가 됨</a:t>
            </a:r>
          </a:p>
        </p:txBody>
      </p:sp>
    </p:spTree>
    <p:extLst>
      <p:ext uri="{BB962C8B-B14F-4D97-AF65-F5344CB8AC3E}">
        <p14:creationId xmlns:p14="http://schemas.microsoft.com/office/powerpoint/2010/main" val="2608005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E348C2-FA2A-4F63-826A-E17EE6FD4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477" y="880844"/>
            <a:ext cx="10515600" cy="55981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dirty="0"/>
              <a:t>. </a:t>
            </a:r>
            <a:r>
              <a:rPr lang="ko-KR" altLang="en-US" sz="1200" b="1" dirty="0"/>
              <a:t>상품관리</a:t>
            </a:r>
            <a:r>
              <a:rPr lang="en-US" altLang="ko-KR" sz="1200" dirty="0"/>
              <a:t>: </a:t>
            </a:r>
            <a:r>
              <a:rPr lang="ko-KR" altLang="en-US" sz="1200" dirty="0"/>
              <a:t>오픈마켓 </a:t>
            </a:r>
            <a:r>
              <a:rPr lang="en-US" altLang="ko-KR" sz="1200" dirty="0"/>
              <a:t>- 7</a:t>
            </a:r>
            <a:r>
              <a:rPr lang="ko-KR" altLang="en-US" sz="1200" dirty="0"/>
              <a:t>일</a:t>
            </a:r>
            <a:r>
              <a:rPr lang="en-US" altLang="ko-KR" sz="1200" dirty="0"/>
              <a:t>,10</a:t>
            </a:r>
            <a:r>
              <a:rPr lang="ko-KR" altLang="en-US" sz="1200" dirty="0"/>
              <a:t>일 이내 판매 중지 확인</a:t>
            </a:r>
            <a:r>
              <a:rPr lang="en-US" altLang="ko-KR" sz="1200" dirty="0"/>
              <a:t> - </a:t>
            </a:r>
            <a:r>
              <a:rPr lang="ko-KR" altLang="en-US" sz="1200" dirty="0"/>
              <a:t>판매기간연장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. </a:t>
            </a:r>
            <a:r>
              <a:rPr lang="ko-KR" altLang="en-US" sz="1200" b="1" dirty="0"/>
              <a:t>취소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반품 관리</a:t>
            </a:r>
            <a:r>
              <a:rPr lang="en-US" altLang="ko-KR" sz="1200" dirty="0"/>
              <a:t>: </a:t>
            </a:r>
            <a:r>
              <a:rPr lang="ko-KR" altLang="en-US" sz="1200" dirty="0"/>
              <a:t>해당 내용 출고쪽지에 덧글로 입력</a:t>
            </a:r>
            <a:r>
              <a:rPr lang="en-US" altLang="ko-KR" sz="1200" dirty="0"/>
              <a:t>, </a:t>
            </a:r>
            <a:r>
              <a:rPr lang="ko-KR" altLang="en-US" sz="1200" dirty="0"/>
              <a:t>마이너스 전표 요청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        </a:t>
            </a:r>
            <a:r>
              <a:rPr lang="ko-KR" altLang="en-US" sz="1200" dirty="0"/>
              <a:t>출고 전</a:t>
            </a:r>
            <a:r>
              <a:rPr lang="en-US" altLang="ko-KR" sz="1200" dirty="0"/>
              <a:t>, </a:t>
            </a:r>
            <a:r>
              <a:rPr lang="ko-KR" altLang="en-US" sz="1200" dirty="0"/>
              <a:t>바로 처리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        </a:t>
            </a:r>
            <a:r>
              <a:rPr lang="ko-KR" altLang="en-US" sz="1200" dirty="0"/>
              <a:t>출고 후</a:t>
            </a:r>
            <a:r>
              <a:rPr lang="en-US" altLang="ko-KR" sz="1200" dirty="0"/>
              <a:t>, </a:t>
            </a:r>
            <a:r>
              <a:rPr lang="ko-KR" altLang="en-US" sz="1200" dirty="0"/>
              <a:t>고객 제품 입고 후 처리</a:t>
            </a:r>
            <a:r>
              <a:rPr lang="en-US" altLang="ko-KR" sz="1200" dirty="0"/>
              <a:t>(</a:t>
            </a:r>
            <a:r>
              <a:rPr lang="ko-KR" altLang="en-US" sz="1200" dirty="0"/>
              <a:t>반품 및 </a:t>
            </a:r>
            <a:r>
              <a:rPr lang="ko-KR" altLang="en-US" sz="1200" dirty="0" err="1"/>
              <a:t>교환품</a:t>
            </a:r>
            <a:r>
              <a:rPr lang="ko-KR" altLang="en-US" sz="1200" dirty="0"/>
              <a:t> 입고지는 매장</a:t>
            </a:r>
            <a:r>
              <a:rPr lang="en-US" altLang="ko-KR" sz="1200" dirty="0"/>
              <a:t>) -&gt; </a:t>
            </a:r>
            <a:r>
              <a:rPr lang="ko-KR" altLang="en-US" sz="1200" dirty="0"/>
              <a:t>고객 변심일 경우 </a:t>
            </a:r>
            <a:r>
              <a:rPr lang="ko-KR" altLang="en-US" sz="1200" dirty="0" err="1"/>
              <a:t>택배비</a:t>
            </a:r>
            <a:r>
              <a:rPr lang="ko-KR" altLang="en-US" sz="1200" dirty="0"/>
              <a:t> 고객 부담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                                                                                                       </a:t>
            </a:r>
            <a:r>
              <a:rPr lang="en-US" altLang="ko-KR" sz="1200" dirty="0"/>
              <a:t>-&gt;</a:t>
            </a:r>
            <a:r>
              <a:rPr lang="ko-KR" altLang="en-US" sz="1200" dirty="0"/>
              <a:t> 제품 하자</a:t>
            </a:r>
            <a:r>
              <a:rPr lang="en-US" altLang="ko-KR" sz="1200" dirty="0"/>
              <a:t>, </a:t>
            </a:r>
            <a:r>
              <a:rPr lang="ko-KR" altLang="en-US" sz="1200" dirty="0"/>
              <a:t>초기 불량일 경우 </a:t>
            </a:r>
            <a:r>
              <a:rPr lang="ko-KR" altLang="en-US" sz="1200" dirty="0" err="1"/>
              <a:t>택배비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칩센</a:t>
            </a:r>
            <a:r>
              <a:rPr lang="ko-KR" altLang="en-US" sz="1200" dirty="0"/>
              <a:t> 부담</a:t>
            </a: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. </a:t>
            </a:r>
            <a:r>
              <a:rPr lang="ko-KR" altLang="en-US" sz="1200" b="1" dirty="0"/>
              <a:t>고객문의</a:t>
            </a:r>
            <a:r>
              <a:rPr lang="en-US" altLang="ko-KR" sz="1200" dirty="0"/>
              <a:t>: </a:t>
            </a:r>
            <a:r>
              <a:rPr lang="ko-KR" altLang="en-US" sz="1200" dirty="0"/>
              <a:t>오픈마켓 </a:t>
            </a:r>
            <a:r>
              <a:rPr lang="en-US" altLang="ko-KR" sz="1200" dirty="0"/>
              <a:t>- </a:t>
            </a:r>
            <a:r>
              <a:rPr lang="ko-KR" altLang="en-US" sz="1200" dirty="0"/>
              <a:t>고객 문의가 오면 내용 무선제품 </a:t>
            </a:r>
            <a:r>
              <a:rPr lang="en-US" altLang="ko-KR" sz="1200" dirty="0"/>
              <a:t>– </a:t>
            </a:r>
            <a:r>
              <a:rPr lang="ko-KR" altLang="en-US" sz="1200" dirty="0"/>
              <a:t>기술영업팀</a:t>
            </a:r>
            <a:r>
              <a:rPr lang="en-US" altLang="ko-KR" sz="1200" dirty="0"/>
              <a:t>, </a:t>
            </a:r>
            <a:r>
              <a:rPr lang="ko-KR" altLang="en-US" sz="1200" dirty="0"/>
              <a:t>커넥터 </a:t>
            </a:r>
            <a:r>
              <a:rPr lang="en-US" altLang="ko-KR" sz="1200" dirty="0"/>
              <a:t>– </a:t>
            </a:r>
            <a:r>
              <a:rPr lang="ko-KR" altLang="en-US" sz="1200" dirty="0"/>
              <a:t>매장에 문의하여 답변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 </a:t>
            </a:r>
            <a:r>
              <a:rPr lang="ko-KR" altLang="en-US" sz="1200" dirty="0" err="1"/>
              <a:t>자사몰</a:t>
            </a:r>
            <a:r>
              <a:rPr lang="ko-KR" altLang="en-US" sz="1200" dirty="0"/>
              <a:t> </a:t>
            </a:r>
            <a:r>
              <a:rPr lang="en-US" altLang="ko-KR" sz="1200" dirty="0"/>
              <a:t>– </a:t>
            </a:r>
            <a:r>
              <a:rPr lang="ko-KR" altLang="en-US" sz="1200" dirty="0" err="1"/>
              <a:t>문의글</a:t>
            </a:r>
            <a:r>
              <a:rPr lang="ko-KR" altLang="en-US" sz="1200" dirty="0"/>
              <a:t> 오픈마켓과 동일하게 처리</a:t>
            </a:r>
            <a:r>
              <a:rPr lang="en-US" altLang="ko-KR" sz="1200" dirty="0"/>
              <a:t>, </a:t>
            </a:r>
            <a:r>
              <a:rPr lang="ko-KR" altLang="en-US" sz="1200" dirty="0"/>
              <a:t>스팸 게시물</a:t>
            </a:r>
            <a:r>
              <a:rPr lang="en-US" altLang="ko-KR" sz="1200" dirty="0"/>
              <a:t>, </a:t>
            </a:r>
            <a:r>
              <a:rPr lang="ko-KR" altLang="en-US" sz="1200" dirty="0"/>
              <a:t>스팸신고</a:t>
            </a:r>
            <a:r>
              <a:rPr lang="en-US" altLang="ko-KR" sz="1200" dirty="0"/>
              <a:t>, </a:t>
            </a:r>
            <a:r>
              <a:rPr lang="ko-KR" altLang="en-US" sz="1200" dirty="0"/>
              <a:t>삭제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. </a:t>
            </a:r>
            <a:r>
              <a:rPr lang="ko-KR" altLang="en-US" sz="1200" b="1" dirty="0"/>
              <a:t>견적요청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자사몰</a:t>
            </a:r>
            <a:r>
              <a:rPr lang="ko-KR" altLang="en-US" sz="1200" dirty="0"/>
              <a:t> </a:t>
            </a:r>
            <a:r>
              <a:rPr lang="en-US" altLang="ko-KR" sz="1200" dirty="0"/>
              <a:t>– </a:t>
            </a:r>
            <a:r>
              <a:rPr lang="ko-KR" altLang="en-US" sz="1200" dirty="0"/>
              <a:t>주문관리 </a:t>
            </a:r>
            <a:r>
              <a:rPr lang="en-US" altLang="ko-KR" sz="1200" dirty="0"/>
              <a:t>– </a:t>
            </a:r>
            <a:r>
              <a:rPr lang="ko-KR" altLang="en-US" sz="1200" dirty="0"/>
              <a:t>견적서 관리 </a:t>
            </a:r>
            <a:r>
              <a:rPr lang="en-US" altLang="ko-KR" sz="1200" dirty="0"/>
              <a:t>– </a:t>
            </a:r>
            <a:r>
              <a:rPr lang="ko-KR" altLang="en-US" sz="1200" dirty="0"/>
              <a:t>해당 담당자에게 신청자 정보와 함께 전달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. </a:t>
            </a:r>
            <a:r>
              <a:rPr lang="ko-KR" altLang="en-US" sz="1200" b="1" dirty="0"/>
              <a:t>개인결제창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오토인프라</a:t>
            </a:r>
            <a:r>
              <a:rPr lang="ko-KR" altLang="en-US" sz="1200" dirty="0"/>
              <a:t> </a:t>
            </a:r>
            <a:r>
              <a:rPr lang="en-US" altLang="ko-KR" sz="1200" dirty="0"/>
              <a:t>– </a:t>
            </a:r>
            <a:r>
              <a:rPr lang="ko-KR" altLang="en-US" sz="1200" dirty="0"/>
              <a:t>상품등록 </a:t>
            </a:r>
            <a:r>
              <a:rPr lang="en-US" altLang="ko-KR" sz="1200" dirty="0"/>
              <a:t>– </a:t>
            </a:r>
            <a:r>
              <a:rPr lang="ko-KR" altLang="en-US" sz="1200" dirty="0"/>
              <a:t>간단등록 </a:t>
            </a:r>
            <a:r>
              <a:rPr lang="en-US" altLang="ko-KR" sz="1200" dirty="0"/>
              <a:t>– </a:t>
            </a:r>
            <a:r>
              <a:rPr lang="ko-KR" altLang="en-US" sz="1200" dirty="0"/>
              <a:t>상품명</a:t>
            </a:r>
            <a:r>
              <a:rPr lang="en-US" altLang="ko-KR" sz="1200" dirty="0"/>
              <a:t>: </a:t>
            </a:r>
            <a:r>
              <a:rPr lang="ko-KR" altLang="en-US" sz="1200" dirty="0"/>
              <a:t>업체명 개인결제창 </a:t>
            </a:r>
            <a:r>
              <a:rPr lang="en-US" altLang="ko-KR" sz="1200" dirty="0"/>
              <a:t>– </a:t>
            </a:r>
            <a:r>
              <a:rPr lang="ko-KR" altLang="en-US" sz="1200" dirty="0" err="1"/>
              <a:t>결제창</a:t>
            </a:r>
            <a:r>
              <a:rPr lang="ko-KR" altLang="en-US" sz="1200" dirty="0"/>
              <a:t> 만든 후 해당 링크 담당자에게 전달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                                                   </a:t>
            </a:r>
            <a:r>
              <a:rPr lang="ko-KR" altLang="en-US" sz="1200" dirty="0"/>
              <a:t>판매가</a:t>
            </a:r>
            <a:r>
              <a:rPr lang="en-US" altLang="ko-KR" sz="1200" dirty="0"/>
              <a:t>: VAT </a:t>
            </a:r>
            <a:r>
              <a:rPr lang="ko-KR" altLang="en-US" sz="1200" dirty="0"/>
              <a:t>포함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                                                   </a:t>
            </a:r>
            <a:r>
              <a:rPr lang="ko-KR" altLang="en-US" sz="1200" dirty="0"/>
              <a:t>표시설정</a:t>
            </a:r>
            <a:r>
              <a:rPr lang="en-US" altLang="ko-KR" sz="1200" dirty="0"/>
              <a:t>: </a:t>
            </a:r>
            <a:r>
              <a:rPr lang="ko-KR" altLang="en-US" sz="1200" dirty="0"/>
              <a:t>진열함</a:t>
            </a:r>
            <a:r>
              <a:rPr lang="en-US" altLang="ko-KR" sz="1200" dirty="0"/>
              <a:t>, </a:t>
            </a:r>
            <a:r>
              <a:rPr lang="ko-KR" altLang="en-US" sz="1200" dirty="0"/>
              <a:t>판매함</a:t>
            </a:r>
            <a:r>
              <a:rPr lang="en-US" altLang="ko-KR" sz="1200" dirty="0"/>
              <a:t>, </a:t>
            </a:r>
            <a:r>
              <a:rPr lang="ko-KR" altLang="en-US" sz="1200" dirty="0"/>
              <a:t>편리한 구매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                                                   </a:t>
            </a:r>
            <a:r>
              <a:rPr lang="ko-KR" altLang="en-US" sz="1200" dirty="0" err="1"/>
              <a:t>상품이미지</a:t>
            </a:r>
            <a:r>
              <a:rPr lang="en-US" altLang="ko-KR" sz="1200" dirty="0"/>
              <a:t>: </a:t>
            </a:r>
            <a:r>
              <a:rPr lang="ko-KR" altLang="en-US" sz="1200" dirty="0"/>
              <a:t>개인결제창 이미지 사용</a:t>
            </a:r>
            <a:endParaRPr lang="en-US" altLang="ko-KR" sz="1200" dirty="0"/>
          </a:p>
          <a:p>
            <a:pPr marL="0" indent="0">
              <a:buNone/>
            </a:pPr>
            <a:r>
              <a:rPr lang="en-US" altLang="ko-KR" sz="1200" dirty="0"/>
              <a:t>                                                          </a:t>
            </a:r>
            <a:endParaRPr lang="ko-KR" altLang="en-US" sz="12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D3148E0-2307-4447-A6F5-E9204F679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480" y="4012319"/>
            <a:ext cx="2678607" cy="179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53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FA2B0EA-473B-48D0-9CB9-11AF4074E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7229"/>
            <a:ext cx="10515600" cy="5589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800" dirty="0"/>
              <a:t>네이버 키워드 광고</a:t>
            </a:r>
            <a:endParaRPr lang="en-US" altLang="ko-KR" sz="1800" dirty="0"/>
          </a:p>
          <a:p>
            <a:pPr marL="0" indent="0">
              <a:buNone/>
            </a:pP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-</a:t>
            </a:r>
            <a:r>
              <a:rPr lang="ko-KR" altLang="en-US" sz="1800" dirty="0"/>
              <a:t>사이트</a:t>
            </a:r>
            <a:r>
              <a:rPr lang="en-US" altLang="ko-KR" sz="1800" dirty="0"/>
              <a:t>: </a:t>
            </a:r>
            <a:r>
              <a:rPr lang="en-US" altLang="ko-KR" sz="1800" dirty="0">
                <a:hlinkClick r:id="rId2"/>
              </a:rPr>
              <a:t>http://searchad.naver.com/</a:t>
            </a:r>
            <a:endParaRPr lang="en-US" altLang="ko-KR" sz="1800" dirty="0"/>
          </a:p>
          <a:p>
            <a:pPr>
              <a:buFontTx/>
              <a:buChar char="-"/>
            </a:pPr>
            <a:r>
              <a:rPr lang="en-US" altLang="ko-KR" sz="1800" dirty="0"/>
              <a:t>ID: </a:t>
            </a:r>
            <a:r>
              <a:rPr lang="en-US" altLang="ko-KR" sz="1800" dirty="0" err="1"/>
              <a:t>chipsen</a:t>
            </a:r>
            <a:endParaRPr lang="en-US" altLang="ko-KR" sz="1800" dirty="0"/>
          </a:p>
          <a:p>
            <a:pPr>
              <a:buFontTx/>
              <a:buChar char="-"/>
            </a:pPr>
            <a:r>
              <a:rPr lang="en-US" altLang="ko-KR" sz="1800" dirty="0"/>
              <a:t>PW: chipdodo11</a:t>
            </a:r>
          </a:p>
          <a:p>
            <a:pPr>
              <a:buFontTx/>
              <a:buChar char="-"/>
            </a:pPr>
            <a:r>
              <a:rPr lang="ko-KR" altLang="en-US" sz="1800" dirty="0"/>
              <a:t>네이버 </a:t>
            </a:r>
            <a:r>
              <a:rPr lang="ko-KR" altLang="en-US" sz="1800" dirty="0" err="1"/>
              <a:t>비즈머니</a:t>
            </a:r>
            <a:r>
              <a:rPr lang="ko-KR" altLang="en-US" sz="1800" dirty="0"/>
              <a:t> 충전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 1) </a:t>
            </a:r>
            <a:r>
              <a:rPr lang="ko-KR" altLang="en-US" sz="1800" dirty="0"/>
              <a:t>광고관리시스템 </a:t>
            </a:r>
            <a:r>
              <a:rPr lang="en-US" altLang="ko-KR" sz="1800" dirty="0"/>
              <a:t>-&gt; </a:t>
            </a:r>
            <a:r>
              <a:rPr lang="ko-KR" altLang="en-US" sz="1800" dirty="0"/>
              <a:t>보고서 </a:t>
            </a:r>
            <a:r>
              <a:rPr lang="en-US" altLang="ko-KR" sz="1800" dirty="0"/>
              <a:t>-&gt;</a:t>
            </a:r>
            <a:r>
              <a:rPr lang="ko-KR" altLang="en-US" sz="1800" dirty="0"/>
              <a:t>날짜 지정</a:t>
            </a:r>
            <a:r>
              <a:rPr lang="en-US" altLang="ko-KR" sz="1800" dirty="0"/>
              <a:t>(</a:t>
            </a:r>
            <a:r>
              <a:rPr lang="ko-KR" altLang="en-US" sz="1800" dirty="0"/>
              <a:t>당일은 지정 안됨</a:t>
            </a:r>
            <a:r>
              <a:rPr lang="en-US" altLang="ko-KR" sz="1800" dirty="0"/>
              <a:t>)</a:t>
            </a:r>
          </a:p>
          <a:p>
            <a:pPr marL="0" indent="0">
              <a:buNone/>
            </a:pPr>
            <a:r>
              <a:rPr lang="en-US" altLang="ko-KR" sz="1800" dirty="0"/>
              <a:t> 2) </a:t>
            </a:r>
            <a:r>
              <a:rPr lang="ko-KR" altLang="en-US" sz="1800" dirty="0" err="1"/>
              <a:t>날짜별</a:t>
            </a:r>
            <a:r>
              <a:rPr lang="en-US" altLang="ko-KR" sz="1800" dirty="0"/>
              <a:t>, </a:t>
            </a:r>
            <a:r>
              <a:rPr lang="ko-KR" altLang="en-US" sz="1800" dirty="0"/>
              <a:t>사이트별 보고서 엑셀다운로드 첨부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 3) </a:t>
            </a:r>
            <a:r>
              <a:rPr lang="ko-KR" altLang="en-US" sz="1800" dirty="0"/>
              <a:t>다운로드 후 정리해서 지출결의서에 첨부</a:t>
            </a:r>
            <a:endParaRPr lang="en-US" altLang="ko-KR" sz="1800" dirty="0"/>
          </a:p>
          <a:p>
            <a:pPr marL="0" indent="0">
              <a:buNone/>
            </a:pPr>
            <a:r>
              <a:rPr lang="en-US" altLang="ko-KR" sz="1800" dirty="0"/>
              <a:t> 4)</a:t>
            </a:r>
            <a:r>
              <a:rPr lang="ko-KR" altLang="en-US" sz="1800" dirty="0"/>
              <a:t>잔액 </a:t>
            </a:r>
            <a:r>
              <a:rPr lang="en-US" altLang="ko-KR" sz="1800" dirty="0"/>
              <a:t>10,000</a:t>
            </a:r>
            <a:r>
              <a:rPr lang="ko-KR" altLang="en-US" sz="1800" dirty="0"/>
              <a:t>원 미만일 경우 충전 요청 </a:t>
            </a:r>
            <a:r>
              <a:rPr lang="en-US" altLang="ko-KR" sz="1800" dirty="0"/>
              <a:t>(200,000</a:t>
            </a:r>
            <a:r>
              <a:rPr lang="ko-KR" altLang="en-US" sz="1800" dirty="0"/>
              <a:t>원</a:t>
            </a:r>
            <a:r>
              <a:rPr lang="en-US" altLang="ko-KR" sz="1800" dirty="0"/>
              <a:t>)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284875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926</Words>
  <Application>Microsoft Office PowerPoint</Application>
  <PresentationFormat>와이드스크린</PresentationFormat>
  <Paragraphs>103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온라인 관리 및 ERP 입력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you crystal1</dc:creator>
  <cp:lastModifiedBy>you crystal1</cp:lastModifiedBy>
  <cp:revision>27</cp:revision>
  <dcterms:created xsi:type="dcterms:W3CDTF">2019-06-21T00:51:07Z</dcterms:created>
  <dcterms:modified xsi:type="dcterms:W3CDTF">2019-10-22T04:35:09Z</dcterms:modified>
</cp:coreProperties>
</file>